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y="10287000" cx="18288000"/>
  <p:notesSz cx="6858000" cy="9144000"/>
  <p:embeddedFontLst>
    <p:embeddedFont>
      <p:font typeface="Bakbak One"/>
      <p:regular r:id="rId55"/>
    </p:embeddedFont>
    <p:embeddedFont>
      <p:font typeface="Proxima Nova"/>
      <p:regular r:id="rId56"/>
      <p:bold r:id="rId57"/>
      <p:italic r:id="rId58"/>
      <p:boldItalic r:id="rId59"/>
    </p:embeddedFont>
    <p:embeddedFont>
      <p:font typeface="Roboto Medium"/>
      <p:regular r:id="rId60"/>
      <p:bold r:id="rId61"/>
      <p:italic r:id="rId62"/>
      <p:boldItalic r:id="rId63"/>
    </p:embeddedFont>
    <p:embeddedFont>
      <p:font typeface="Nunito"/>
      <p:regular r:id="rId64"/>
      <p:bold r:id="rId65"/>
      <p:italic r:id="rId66"/>
      <p:boldItalic r:id="rId67"/>
    </p:embeddedFont>
    <p:embeddedFont>
      <p:font typeface="Amatic SC"/>
      <p:regular r:id="rId68"/>
      <p:bold r:id="rId69"/>
    </p:embeddedFont>
    <p:embeddedFont>
      <p:font typeface="Anaheim"/>
      <p:regular r:id="rId70"/>
    </p:embeddedFont>
    <p:embeddedFont>
      <p:font typeface="Bebas Neue"/>
      <p:regular r:id="rId71"/>
    </p:embeddedFont>
    <p:embeddedFont>
      <p:font typeface="Nunito Medium"/>
      <p:regular r:id="rId72"/>
      <p:bold r:id="rId73"/>
      <p:italic r:id="rId74"/>
      <p:boldItalic r:id="rId75"/>
    </p:embeddedFont>
    <p:embeddedFont>
      <p:font typeface="Proxima Nova Semibold"/>
      <p:regular r:id="rId76"/>
      <p:bold r:id="rId77"/>
      <p:boldItalic r:id="rId78"/>
    </p:embeddedFont>
    <p:embeddedFont>
      <p:font typeface="Bree Serif"/>
      <p:regular r:id="rId79"/>
    </p:embeddedFont>
    <p:embeddedFont>
      <p:font typeface="Archivo Black"/>
      <p:regular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795B3BC-6E49-4B3B-9CFF-B45D63CAB08E}">
  <a:tblStyle styleId="{B795B3BC-6E49-4B3B-9CFF-B45D63CAB08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ArchivoBlack-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NunitoMedium-bold.fntdata"/><Relationship Id="rId72" Type="http://schemas.openxmlformats.org/officeDocument/2006/relationships/font" Target="fonts/NunitoMedium-regular.fntdata"/><Relationship Id="rId31" Type="http://schemas.openxmlformats.org/officeDocument/2006/relationships/slide" Target="slides/slide25.xml"/><Relationship Id="rId75" Type="http://schemas.openxmlformats.org/officeDocument/2006/relationships/font" Target="fonts/NunitoMedium-boldItalic.fntdata"/><Relationship Id="rId30" Type="http://schemas.openxmlformats.org/officeDocument/2006/relationships/slide" Target="slides/slide24.xml"/><Relationship Id="rId74" Type="http://schemas.openxmlformats.org/officeDocument/2006/relationships/font" Target="fonts/NunitoMedium-italic.fntdata"/><Relationship Id="rId33" Type="http://schemas.openxmlformats.org/officeDocument/2006/relationships/slide" Target="slides/slide27.xml"/><Relationship Id="rId77" Type="http://schemas.openxmlformats.org/officeDocument/2006/relationships/font" Target="fonts/ProximaNovaSemibold-bold.fntdata"/><Relationship Id="rId32" Type="http://schemas.openxmlformats.org/officeDocument/2006/relationships/slide" Target="slides/slide26.xml"/><Relationship Id="rId76" Type="http://schemas.openxmlformats.org/officeDocument/2006/relationships/font" Target="fonts/ProximaNovaSemibold-regular.fntdata"/><Relationship Id="rId35" Type="http://schemas.openxmlformats.org/officeDocument/2006/relationships/slide" Target="slides/slide29.xml"/><Relationship Id="rId79" Type="http://schemas.openxmlformats.org/officeDocument/2006/relationships/font" Target="fonts/BreeSerif-regular.fntdata"/><Relationship Id="rId34" Type="http://schemas.openxmlformats.org/officeDocument/2006/relationships/slide" Target="slides/slide28.xml"/><Relationship Id="rId78" Type="http://schemas.openxmlformats.org/officeDocument/2006/relationships/font" Target="fonts/ProximaNovaSemibold-boldItalic.fntdata"/><Relationship Id="rId71" Type="http://schemas.openxmlformats.org/officeDocument/2006/relationships/font" Target="fonts/BebasNeue-regular.fntdata"/><Relationship Id="rId70" Type="http://schemas.openxmlformats.org/officeDocument/2006/relationships/font" Target="fonts/Anahei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italic.fntdata"/><Relationship Id="rId61" Type="http://schemas.openxmlformats.org/officeDocument/2006/relationships/font" Target="fonts/RobotoMedium-bold.fntdata"/><Relationship Id="rId20" Type="http://schemas.openxmlformats.org/officeDocument/2006/relationships/slide" Target="slides/slide14.xml"/><Relationship Id="rId64" Type="http://schemas.openxmlformats.org/officeDocument/2006/relationships/font" Target="fonts/Nunito-regular.fntdata"/><Relationship Id="rId63" Type="http://schemas.openxmlformats.org/officeDocument/2006/relationships/font" Target="fonts/RobotoMedium-boldItalic.fntdata"/><Relationship Id="rId22" Type="http://schemas.openxmlformats.org/officeDocument/2006/relationships/slide" Target="slides/slide16.xml"/><Relationship Id="rId66" Type="http://schemas.openxmlformats.org/officeDocument/2006/relationships/font" Target="fonts/Nunito-italic.fntdata"/><Relationship Id="rId21" Type="http://schemas.openxmlformats.org/officeDocument/2006/relationships/slide" Target="slides/slide15.xml"/><Relationship Id="rId65" Type="http://schemas.openxmlformats.org/officeDocument/2006/relationships/font" Target="fonts/Nunito-bold.fntdata"/><Relationship Id="rId24" Type="http://schemas.openxmlformats.org/officeDocument/2006/relationships/slide" Target="slides/slide18.xml"/><Relationship Id="rId68" Type="http://schemas.openxmlformats.org/officeDocument/2006/relationships/font" Target="fonts/AmaticSC-regular.fntdata"/><Relationship Id="rId23" Type="http://schemas.openxmlformats.org/officeDocument/2006/relationships/slide" Target="slides/slide17.xml"/><Relationship Id="rId67" Type="http://schemas.openxmlformats.org/officeDocument/2006/relationships/font" Target="fonts/Nunito-boldItalic.fntdata"/><Relationship Id="rId60" Type="http://schemas.openxmlformats.org/officeDocument/2006/relationships/font" Target="fonts/RobotoMedium-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AmaticSC-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BakbakOne-regular.fntdata"/><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ProximaNova-bold.fntdata"/><Relationship Id="rId12" Type="http://schemas.openxmlformats.org/officeDocument/2006/relationships/slide" Target="slides/slide6.xml"/><Relationship Id="rId56" Type="http://schemas.openxmlformats.org/officeDocument/2006/relationships/font" Target="fonts/ProximaNova-regular.fntdata"/><Relationship Id="rId15" Type="http://schemas.openxmlformats.org/officeDocument/2006/relationships/slide" Target="slides/slide9.xml"/><Relationship Id="rId59" Type="http://schemas.openxmlformats.org/officeDocument/2006/relationships/font" Target="fonts/ProximaNova-boldItalic.fntdata"/><Relationship Id="rId14" Type="http://schemas.openxmlformats.org/officeDocument/2006/relationships/slide" Target="slides/slide8.xml"/><Relationship Id="rId58" Type="http://schemas.openxmlformats.org/officeDocument/2006/relationships/font" Target="fonts/ProximaNova-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0f9e629ec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0f9e629ec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1daacbd15b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1daacbd15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11daacbd15b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11daacbd15b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1a2c2f2906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1a2c2f2906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118d152111a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118d152111a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1daacbd15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11daacbd15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11daacbd15b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11daacbd15b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1105afc42a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1105afc42a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1105afc42a3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1105afc42a3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11daacbd15b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11daacbd15b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11daacbd15b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11daacbd15b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118898af350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118898af350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11360713c04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11360713c04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1a5a9f0c29d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1a5a9f0c29d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1a5a9f0c29d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1a5a9f0c29d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g1a5a9f0c29d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1a5a9f0c29d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1a5a9f0c29d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 name="Google Shape;787;g1a5a9f0c29d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g11daacbd15b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9" name="Google Shape;799;g11daacbd15b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1105afc42a3_1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1105afc42a3_1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19fa22c0a9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 name="Google Shape;837;g19fa22c0a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1105afc42a3_1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1105afc42a3_1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0f9e629e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0f9e629e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g1105afc42a3_1_8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4" name="Google Shape;1204;g1105afc42a3_1_8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1a5a9f0c29d_0_89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1a5a9f0c29d_0_89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 name="Shape 1214"/>
        <p:cNvGrpSpPr/>
        <p:nvPr/>
      </p:nvGrpSpPr>
      <p:grpSpPr>
        <a:xfrm>
          <a:off x="0" y="0"/>
          <a:ext cx="0" cy="0"/>
          <a:chOff x="0" y="0"/>
          <a:chExt cx="0" cy="0"/>
        </a:xfrm>
      </p:grpSpPr>
      <p:sp>
        <p:nvSpPr>
          <p:cNvPr id="1215" name="Google Shape;1215;g1a5a9f0c29d_0_89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6" name="Google Shape;1216;g1a5a9f0c29d_0_89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0" name="Shape 1220"/>
        <p:cNvGrpSpPr/>
        <p:nvPr/>
      </p:nvGrpSpPr>
      <p:grpSpPr>
        <a:xfrm>
          <a:off x="0" y="0"/>
          <a:ext cx="0" cy="0"/>
          <a:chOff x="0" y="0"/>
          <a:chExt cx="0" cy="0"/>
        </a:xfrm>
      </p:grpSpPr>
      <p:sp>
        <p:nvSpPr>
          <p:cNvPr id="1221" name="Google Shape;1221;g1a5a9f0c29d_0_8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2" name="Google Shape;1222;g1a5a9f0c29d_0_8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6" name="Shape 1236"/>
        <p:cNvGrpSpPr/>
        <p:nvPr/>
      </p:nvGrpSpPr>
      <p:grpSpPr>
        <a:xfrm>
          <a:off x="0" y="0"/>
          <a:ext cx="0" cy="0"/>
          <a:chOff x="0" y="0"/>
          <a:chExt cx="0" cy="0"/>
        </a:xfrm>
      </p:grpSpPr>
      <p:sp>
        <p:nvSpPr>
          <p:cNvPr id="1237" name="Google Shape;1237;g1a5a9f0c29d_0_8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8" name="Google Shape;1238;g1a5a9f0c29d_0_8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2" name="Shape 1252"/>
        <p:cNvGrpSpPr/>
        <p:nvPr/>
      </p:nvGrpSpPr>
      <p:grpSpPr>
        <a:xfrm>
          <a:off x="0" y="0"/>
          <a:ext cx="0" cy="0"/>
          <a:chOff x="0" y="0"/>
          <a:chExt cx="0" cy="0"/>
        </a:xfrm>
      </p:grpSpPr>
      <p:sp>
        <p:nvSpPr>
          <p:cNvPr id="1253" name="Google Shape;1253;g1a5a9f0c29d_0_8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4" name="Google Shape;1254;g1a5a9f0c29d_0_8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1a5a9f0c29d_0_9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1a5a9f0c29d_0_9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2" name="Shape 3792"/>
        <p:cNvGrpSpPr/>
        <p:nvPr/>
      </p:nvGrpSpPr>
      <p:grpSpPr>
        <a:xfrm>
          <a:off x="0" y="0"/>
          <a:ext cx="0" cy="0"/>
          <a:chOff x="0" y="0"/>
          <a:chExt cx="0" cy="0"/>
        </a:xfrm>
      </p:grpSpPr>
      <p:sp>
        <p:nvSpPr>
          <p:cNvPr id="3793" name="Google Shape;3793;g1a5a9f0c29d_0_11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4" name="Google Shape;3794;g1a5a9f0c29d_0_11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1" name="Shape 4211"/>
        <p:cNvGrpSpPr/>
        <p:nvPr/>
      </p:nvGrpSpPr>
      <p:grpSpPr>
        <a:xfrm>
          <a:off x="0" y="0"/>
          <a:ext cx="0" cy="0"/>
          <a:chOff x="0" y="0"/>
          <a:chExt cx="0" cy="0"/>
        </a:xfrm>
      </p:grpSpPr>
      <p:sp>
        <p:nvSpPr>
          <p:cNvPr id="4212" name="Google Shape;4212;g1a5a9f0c29d_0_11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3" name="Google Shape;4213;g1a5a9f0c29d_0_11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1" name="Shape 4381"/>
        <p:cNvGrpSpPr/>
        <p:nvPr/>
      </p:nvGrpSpPr>
      <p:grpSpPr>
        <a:xfrm>
          <a:off x="0" y="0"/>
          <a:ext cx="0" cy="0"/>
          <a:chOff x="0" y="0"/>
          <a:chExt cx="0" cy="0"/>
        </a:xfrm>
      </p:grpSpPr>
      <p:sp>
        <p:nvSpPr>
          <p:cNvPr id="4382" name="Google Shape;4382;g1a5a9f0c29d_0_12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3" name="Google Shape;4383;g1a5a9f0c29d_0_12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0f9e629e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0f9e629e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6" name="Shape 4786"/>
        <p:cNvGrpSpPr/>
        <p:nvPr/>
      </p:nvGrpSpPr>
      <p:grpSpPr>
        <a:xfrm>
          <a:off x="0" y="0"/>
          <a:ext cx="0" cy="0"/>
          <a:chOff x="0" y="0"/>
          <a:chExt cx="0" cy="0"/>
        </a:xfrm>
      </p:grpSpPr>
      <p:sp>
        <p:nvSpPr>
          <p:cNvPr id="4787" name="Google Shape;4787;g1a5a9f0c29d_0_12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8" name="Google Shape;4788;g1a5a9f0c29d_0_12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6" name="Shape 5166"/>
        <p:cNvGrpSpPr/>
        <p:nvPr/>
      </p:nvGrpSpPr>
      <p:grpSpPr>
        <a:xfrm>
          <a:off x="0" y="0"/>
          <a:ext cx="0" cy="0"/>
          <a:chOff x="0" y="0"/>
          <a:chExt cx="0" cy="0"/>
        </a:xfrm>
      </p:grpSpPr>
      <p:sp>
        <p:nvSpPr>
          <p:cNvPr id="5167" name="Google Shape;5167;g1a5a9f0c29d_0_12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8" name="Google Shape;5168;g1a5a9f0c29d_0_12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0" name="Shape 5580"/>
        <p:cNvGrpSpPr/>
        <p:nvPr/>
      </p:nvGrpSpPr>
      <p:grpSpPr>
        <a:xfrm>
          <a:off x="0" y="0"/>
          <a:ext cx="0" cy="0"/>
          <a:chOff x="0" y="0"/>
          <a:chExt cx="0" cy="0"/>
        </a:xfrm>
      </p:grpSpPr>
      <p:sp>
        <p:nvSpPr>
          <p:cNvPr id="5581" name="Google Shape;5581;g1a5a9f0c29d_0_13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2" name="Google Shape;5582;g1a5a9f0c29d_0_13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1" name="Shape 5941"/>
        <p:cNvGrpSpPr/>
        <p:nvPr/>
      </p:nvGrpSpPr>
      <p:grpSpPr>
        <a:xfrm>
          <a:off x="0" y="0"/>
          <a:ext cx="0" cy="0"/>
          <a:chOff x="0" y="0"/>
          <a:chExt cx="0" cy="0"/>
        </a:xfrm>
      </p:grpSpPr>
      <p:sp>
        <p:nvSpPr>
          <p:cNvPr id="5942" name="Google Shape;5942;g1a5a9f0c29d_0_13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3" name="Google Shape;5943;g1a5a9f0c29d_0_13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1" name="Shape 6451"/>
        <p:cNvGrpSpPr/>
        <p:nvPr/>
      </p:nvGrpSpPr>
      <p:grpSpPr>
        <a:xfrm>
          <a:off x="0" y="0"/>
          <a:ext cx="0" cy="0"/>
          <a:chOff x="0" y="0"/>
          <a:chExt cx="0" cy="0"/>
        </a:xfrm>
      </p:grpSpPr>
      <p:sp>
        <p:nvSpPr>
          <p:cNvPr id="6452" name="Google Shape;6452;g1a5a9f0c29d_0_14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3" name="Google Shape;6453;g1a5a9f0c29d_0_14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1" name="Shape 7071"/>
        <p:cNvGrpSpPr/>
        <p:nvPr/>
      </p:nvGrpSpPr>
      <p:grpSpPr>
        <a:xfrm>
          <a:off x="0" y="0"/>
          <a:ext cx="0" cy="0"/>
          <a:chOff x="0" y="0"/>
          <a:chExt cx="0" cy="0"/>
        </a:xfrm>
      </p:grpSpPr>
      <p:sp>
        <p:nvSpPr>
          <p:cNvPr id="7072" name="Google Shape;7072;g1a5a9f0c29d_0_14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3" name="Google Shape;7073;g1a5a9f0c29d_0_14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5" name="Shape 7665"/>
        <p:cNvGrpSpPr/>
        <p:nvPr/>
      </p:nvGrpSpPr>
      <p:grpSpPr>
        <a:xfrm>
          <a:off x="0" y="0"/>
          <a:ext cx="0" cy="0"/>
          <a:chOff x="0" y="0"/>
          <a:chExt cx="0" cy="0"/>
        </a:xfrm>
      </p:grpSpPr>
      <p:sp>
        <p:nvSpPr>
          <p:cNvPr id="7666" name="Google Shape;7666;g1a5a9f0c29d_0_15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7" name="Google Shape;7667;g1a5a9f0c29d_0_15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6" name="Shape 7986"/>
        <p:cNvGrpSpPr/>
        <p:nvPr/>
      </p:nvGrpSpPr>
      <p:grpSpPr>
        <a:xfrm>
          <a:off x="0" y="0"/>
          <a:ext cx="0" cy="0"/>
          <a:chOff x="0" y="0"/>
          <a:chExt cx="0" cy="0"/>
        </a:xfrm>
      </p:grpSpPr>
      <p:sp>
        <p:nvSpPr>
          <p:cNvPr id="7987" name="Google Shape;7987;g1a5a9f0c29d_0_15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8" name="Google Shape;7988;g1a5a9f0c29d_0_15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4" name="Shape 8294"/>
        <p:cNvGrpSpPr/>
        <p:nvPr/>
      </p:nvGrpSpPr>
      <p:grpSpPr>
        <a:xfrm>
          <a:off x="0" y="0"/>
          <a:ext cx="0" cy="0"/>
          <a:chOff x="0" y="0"/>
          <a:chExt cx="0" cy="0"/>
        </a:xfrm>
      </p:grpSpPr>
      <p:sp>
        <p:nvSpPr>
          <p:cNvPr id="8295" name="Google Shape;8295;g1a5a9f0c29d_0_17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6" name="Google Shape;8296;g1a5a9f0c29d_0_17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a5a9f0c2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a5a9f0c2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a2c2f2906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a2c2f2906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0f9e629ec3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0f9e629ec3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1daacbd15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1daacbd15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18898af3b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18898af3b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10" name="Google Shape;10;p2"/>
          <p:cNvSpPr/>
          <p:nvPr/>
        </p:nvSpPr>
        <p:spPr>
          <a:xfrm>
            <a:off x="-2930700" y="-2081250"/>
            <a:ext cx="4687800" cy="4687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 name="Google Shape;11;p2"/>
          <p:cNvSpPr/>
          <p:nvPr/>
        </p:nvSpPr>
        <p:spPr>
          <a:xfrm>
            <a:off x="7701050" y="7687050"/>
            <a:ext cx="9847800" cy="9847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 name="Google Shape;12;p2"/>
          <p:cNvSpPr/>
          <p:nvPr/>
        </p:nvSpPr>
        <p:spPr>
          <a:xfrm>
            <a:off x="14939900" y="-4657550"/>
            <a:ext cx="7752600" cy="77526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 name="Google Shape;13;p2"/>
          <p:cNvSpPr/>
          <p:nvPr/>
        </p:nvSpPr>
        <p:spPr>
          <a:xfrm>
            <a:off x="14166100" y="-409524"/>
            <a:ext cx="4687506" cy="10287034"/>
          </a:xfrm>
          <a:custGeom>
            <a:rect b="b" l="l" r="r" t="t"/>
            <a:pathLst>
              <a:path extrusionOk="0" h="61529" w="28037">
                <a:moveTo>
                  <a:pt x="19742" y="26252"/>
                </a:moveTo>
                <a:cubicBezTo>
                  <a:pt x="19916" y="26252"/>
                  <a:pt x="20051" y="26329"/>
                  <a:pt x="20110" y="26524"/>
                </a:cubicBezTo>
                <a:cubicBezTo>
                  <a:pt x="20294" y="27140"/>
                  <a:pt x="19584" y="27876"/>
                  <a:pt x="19247" y="28315"/>
                </a:cubicBezTo>
                <a:cubicBezTo>
                  <a:pt x="18318" y="29536"/>
                  <a:pt x="17254" y="30657"/>
                  <a:pt x="16095" y="31664"/>
                </a:cubicBezTo>
                <a:cubicBezTo>
                  <a:pt x="16044" y="31708"/>
                  <a:pt x="15993" y="31752"/>
                  <a:pt x="15942" y="31796"/>
                </a:cubicBezTo>
                <a:lnTo>
                  <a:pt x="15942" y="31796"/>
                </a:lnTo>
                <a:cubicBezTo>
                  <a:pt x="15953" y="31722"/>
                  <a:pt x="15964" y="31648"/>
                  <a:pt x="15976" y="31574"/>
                </a:cubicBezTo>
                <a:cubicBezTo>
                  <a:pt x="16231" y="29967"/>
                  <a:pt x="16798" y="28356"/>
                  <a:pt x="18018" y="27222"/>
                </a:cubicBezTo>
                <a:cubicBezTo>
                  <a:pt x="18252" y="27004"/>
                  <a:pt x="19194" y="26252"/>
                  <a:pt x="19742" y="26252"/>
                </a:cubicBezTo>
                <a:close/>
                <a:moveTo>
                  <a:pt x="7621" y="0"/>
                </a:moveTo>
                <a:cubicBezTo>
                  <a:pt x="7581" y="0"/>
                  <a:pt x="7542" y="18"/>
                  <a:pt x="7516" y="62"/>
                </a:cubicBezTo>
                <a:cubicBezTo>
                  <a:pt x="5659" y="3111"/>
                  <a:pt x="4208" y="6398"/>
                  <a:pt x="3111" y="9796"/>
                </a:cubicBezTo>
                <a:cubicBezTo>
                  <a:pt x="2002" y="13236"/>
                  <a:pt x="1246" y="16782"/>
                  <a:pt x="740" y="20356"/>
                </a:cubicBezTo>
                <a:cubicBezTo>
                  <a:pt x="494" y="22123"/>
                  <a:pt x="296" y="23898"/>
                  <a:pt x="169" y="25673"/>
                </a:cubicBezTo>
                <a:cubicBezTo>
                  <a:pt x="42" y="27452"/>
                  <a:pt x="1" y="29248"/>
                  <a:pt x="284" y="31015"/>
                </a:cubicBezTo>
                <a:cubicBezTo>
                  <a:pt x="539" y="32625"/>
                  <a:pt x="1069" y="34335"/>
                  <a:pt x="2133" y="35604"/>
                </a:cubicBezTo>
                <a:cubicBezTo>
                  <a:pt x="2622" y="36188"/>
                  <a:pt x="3251" y="36644"/>
                  <a:pt x="3990" y="36858"/>
                </a:cubicBezTo>
                <a:cubicBezTo>
                  <a:pt x="4387" y="36973"/>
                  <a:pt x="4797" y="37020"/>
                  <a:pt x="5209" y="37020"/>
                </a:cubicBezTo>
                <a:cubicBezTo>
                  <a:pt x="5616" y="37020"/>
                  <a:pt x="6024" y="36974"/>
                  <a:pt x="6423" y="36903"/>
                </a:cubicBezTo>
                <a:cubicBezTo>
                  <a:pt x="8005" y="36619"/>
                  <a:pt x="9566" y="35999"/>
                  <a:pt x="11017" y="35309"/>
                </a:cubicBezTo>
                <a:cubicBezTo>
                  <a:pt x="12471" y="34610"/>
                  <a:pt x="13848" y="33764"/>
                  <a:pt x="15130" y="32786"/>
                </a:cubicBezTo>
                <a:cubicBezTo>
                  <a:pt x="15291" y="32661"/>
                  <a:pt x="15452" y="32535"/>
                  <a:pt x="15610" y="32407"/>
                </a:cubicBezTo>
                <a:lnTo>
                  <a:pt x="15610" y="32407"/>
                </a:lnTo>
                <a:cubicBezTo>
                  <a:pt x="15584" y="32661"/>
                  <a:pt x="15563" y="32915"/>
                  <a:pt x="15545" y="33168"/>
                </a:cubicBezTo>
                <a:cubicBezTo>
                  <a:pt x="15265" y="37038"/>
                  <a:pt x="15561" y="40958"/>
                  <a:pt x="16395" y="44751"/>
                </a:cubicBezTo>
                <a:cubicBezTo>
                  <a:pt x="17090" y="47902"/>
                  <a:pt x="18166" y="50984"/>
                  <a:pt x="19785" y="53782"/>
                </a:cubicBezTo>
                <a:cubicBezTo>
                  <a:pt x="21293" y="56391"/>
                  <a:pt x="23290" y="58754"/>
                  <a:pt x="25821" y="60422"/>
                </a:cubicBezTo>
                <a:cubicBezTo>
                  <a:pt x="26446" y="60833"/>
                  <a:pt x="27099" y="61199"/>
                  <a:pt x="27777" y="61515"/>
                </a:cubicBezTo>
                <a:cubicBezTo>
                  <a:pt x="27797" y="61524"/>
                  <a:pt x="27817" y="61528"/>
                  <a:pt x="27836" y="61528"/>
                </a:cubicBezTo>
                <a:cubicBezTo>
                  <a:pt x="27958" y="61528"/>
                  <a:pt x="28036" y="61354"/>
                  <a:pt x="27908" y="61293"/>
                </a:cubicBezTo>
                <a:cubicBezTo>
                  <a:pt x="22480" y="58750"/>
                  <a:pt x="19169" y="53268"/>
                  <a:pt x="17443" y="47726"/>
                </a:cubicBezTo>
                <a:cubicBezTo>
                  <a:pt x="16375" y="44286"/>
                  <a:pt x="15812" y="40683"/>
                  <a:pt x="15713" y="37088"/>
                </a:cubicBezTo>
                <a:cubicBezTo>
                  <a:pt x="15673" y="35462"/>
                  <a:pt x="15685" y="33800"/>
                  <a:pt x="15890" y="32177"/>
                </a:cubicBezTo>
                <a:lnTo>
                  <a:pt x="15890" y="32177"/>
                </a:lnTo>
                <a:cubicBezTo>
                  <a:pt x="16875" y="31356"/>
                  <a:pt x="17794" y="30456"/>
                  <a:pt x="18630" y="29482"/>
                </a:cubicBezTo>
                <a:cubicBezTo>
                  <a:pt x="19136" y="28895"/>
                  <a:pt x="19637" y="28282"/>
                  <a:pt x="20060" y="27633"/>
                </a:cubicBezTo>
                <a:cubicBezTo>
                  <a:pt x="20311" y="27247"/>
                  <a:pt x="20594" y="26544"/>
                  <a:pt x="20188" y="26166"/>
                </a:cubicBezTo>
                <a:cubicBezTo>
                  <a:pt x="20057" y="26045"/>
                  <a:pt x="19900" y="25997"/>
                  <a:pt x="19732" y="25997"/>
                </a:cubicBezTo>
                <a:cubicBezTo>
                  <a:pt x="19266" y="25997"/>
                  <a:pt x="18714" y="26368"/>
                  <a:pt x="18400" y="26585"/>
                </a:cubicBezTo>
                <a:cubicBezTo>
                  <a:pt x="17796" y="27004"/>
                  <a:pt x="17295" y="27559"/>
                  <a:pt x="16901" y="28176"/>
                </a:cubicBezTo>
                <a:cubicBezTo>
                  <a:pt x="16154" y="29334"/>
                  <a:pt x="15821" y="30682"/>
                  <a:pt x="15652" y="32041"/>
                </a:cubicBezTo>
                <a:lnTo>
                  <a:pt x="15652" y="32041"/>
                </a:lnTo>
                <a:cubicBezTo>
                  <a:pt x="13437" y="33875"/>
                  <a:pt x="10873" y="35295"/>
                  <a:pt x="8136" y="36184"/>
                </a:cubicBezTo>
                <a:cubicBezTo>
                  <a:pt x="7227" y="36479"/>
                  <a:pt x="6207" y="36769"/>
                  <a:pt x="5218" y="36769"/>
                </a:cubicBezTo>
                <a:cubicBezTo>
                  <a:pt x="4539" y="36769"/>
                  <a:pt x="3875" y="36632"/>
                  <a:pt x="3271" y="36266"/>
                </a:cubicBezTo>
                <a:cubicBezTo>
                  <a:pt x="1887" y="35424"/>
                  <a:pt x="1188" y="33694"/>
                  <a:pt x="794" y="32202"/>
                </a:cubicBezTo>
                <a:cubicBezTo>
                  <a:pt x="346" y="30501"/>
                  <a:pt x="284" y="28726"/>
                  <a:pt x="350" y="26980"/>
                </a:cubicBezTo>
                <a:cubicBezTo>
                  <a:pt x="420" y="25283"/>
                  <a:pt x="592" y="23586"/>
                  <a:pt x="798" y="21897"/>
                </a:cubicBezTo>
                <a:cubicBezTo>
                  <a:pt x="1615" y="15138"/>
                  <a:pt x="3300" y="8391"/>
                  <a:pt x="6509" y="2347"/>
                </a:cubicBezTo>
                <a:cubicBezTo>
                  <a:pt x="6899" y="1616"/>
                  <a:pt x="7310" y="897"/>
                  <a:pt x="7742" y="190"/>
                </a:cubicBezTo>
                <a:cubicBezTo>
                  <a:pt x="7799" y="93"/>
                  <a:pt x="7710" y="0"/>
                  <a:pt x="76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 name="Google Shape;14;p2"/>
          <p:cNvSpPr/>
          <p:nvPr/>
        </p:nvSpPr>
        <p:spPr>
          <a:xfrm rot="10800000">
            <a:off x="-675110" y="5739478"/>
            <a:ext cx="2432210" cy="5337641"/>
          </a:xfrm>
          <a:custGeom>
            <a:rect b="b" l="l" r="r" t="t"/>
            <a:pathLst>
              <a:path extrusionOk="0" h="61529" w="28037">
                <a:moveTo>
                  <a:pt x="19742" y="26252"/>
                </a:moveTo>
                <a:cubicBezTo>
                  <a:pt x="19916" y="26252"/>
                  <a:pt x="20051" y="26329"/>
                  <a:pt x="20110" y="26524"/>
                </a:cubicBezTo>
                <a:cubicBezTo>
                  <a:pt x="20294" y="27140"/>
                  <a:pt x="19584" y="27876"/>
                  <a:pt x="19247" y="28315"/>
                </a:cubicBezTo>
                <a:cubicBezTo>
                  <a:pt x="18318" y="29536"/>
                  <a:pt x="17254" y="30657"/>
                  <a:pt x="16095" y="31664"/>
                </a:cubicBezTo>
                <a:cubicBezTo>
                  <a:pt x="16044" y="31708"/>
                  <a:pt x="15993" y="31752"/>
                  <a:pt x="15942" y="31796"/>
                </a:cubicBezTo>
                <a:lnTo>
                  <a:pt x="15942" y="31796"/>
                </a:lnTo>
                <a:cubicBezTo>
                  <a:pt x="15953" y="31722"/>
                  <a:pt x="15964" y="31648"/>
                  <a:pt x="15976" y="31574"/>
                </a:cubicBezTo>
                <a:cubicBezTo>
                  <a:pt x="16231" y="29967"/>
                  <a:pt x="16798" y="28356"/>
                  <a:pt x="18018" y="27222"/>
                </a:cubicBezTo>
                <a:cubicBezTo>
                  <a:pt x="18252" y="27004"/>
                  <a:pt x="19194" y="26252"/>
                  <a:pt x="19742" y="26252"/>
                </a:cubicBezTo>
                <a:close/>
                <a:moveTo>
                  <a:pt x="7621" y="0"/>
                </a:moveTo>
                <a:cubicBezTo>
                  <a:pt x="7581" y="0"/>
                  <a:pt x="7542" y="18"/>
                  <a:pt x="7516" y="62"/>
                </a:cubicBezTo>
                <a:cubicBezTo>
                  <a:pt x="5659" y="3111"/>
                  <a:pt x="4208" y="6398"/>
                  <a:pt x="3111" y="9796"/>
                </a:cubicBezTo>
                <a:cubicBezTo>
                  <a:pt x="2002" y="13236"/>
                  <a:pt x="1246" y="16782"/>
                  <a:pt x="740" y="20356"/>
                </a:cubicBezTo>
                <a:cubicBezTo>
                  <a:pt x="494" y="22123"/>
                  <a:pt x="296" y="23898"/>
                  <a:pt x="169" y="25673"/>
                </a:cubicBezTo>
                <a:cubicBezTo>
                  <a:pt x="42" y="27452"/>
                  <a:pt x="1" y="29248"/>
                  <a:pt x="284" y="31015"/>
                </a:cubicBezTo>
                <a:cubicBezTo>
                  <a:pt x="539" y="32625"/>
                  <a:pt x="1069" y="34335"/>
                  <a:pt x="2133" y="35604"/>
                </a:cubicBezTo>
                <a:cubicBezTo>
                  <a:pt x="2622" y="36188"/>
                  <a:pt x="3251" y="36644"/>
                  <a:pt x="3990" y="36858"/>
                </a:cubicBezTo>
                <a:cubicBezTo>
                  <a:pt x="4387" y="36973"/>
                  <a:pt x="4797" y="37020"/>
                  <a:pt x="5209" y="37020"/>
                </a:cubicBezTo>
                <a:cubicBezTo>
                  <a:pt x="5616" y="37020"/>
                  <a:pt x="6024" y="36974"/>
                  <a:pt x="6423" y="36903"/>
                </a:cubicBezTo>
                <a:cubicBezTo>
                  <a:pt x="8005" y="36619"/>
                  <a:pt x="9566" y="35999"/>
                  <a:pt x="11017" y="35309"/>
                </a:cubicBezTo>
                <a:cubicBezTo>
                  <a:pt x="12471" y="34610"/>
                  <a:pt x="13848" y="33764"/>
                  <a:pt x="15130" y="32786"/>
                </a:cubicBezTo>
                <a:cubicBezTo>
                  <a:pt x="15291" y="32661"/>
                  <a:pt x="15452" y="32535"/>
                  <a:pt x="15610" y="32407"/>
                </a:cubicBezTo>
                <a:lnTo>
                  <a:pt x="15610" y="32407"/>
                </a:lnTo>
                <a:cubicBezTo>
                  <a:pt x="15584" y="32661"/>
                  <a:pt x="15563" y="32915"/>
                  <a:pt x="15545" y="33168"/>
                </a:cubicBezTo>
                <a:cubicBezTo>
                  <a:pt x="15265" y="37038"/>
                  <a:pt x="15561" y="40958"/>
                  <a:pt x="16395" y="44751"/>
                </a:cubicBezTo>
                <a:cubicBezTo>
                  <a:pt x="17090" y="47902"/>
                  <a:pt x="18166" y="50984"/>
                  <a:pt x="19785" y="53782"/>
                </a:cubicBezTo>
                <a:cubicBezTo>
                  <a:pt x="21293" y="56391"/>
                  <a:pt x="23290" y="58754"/>
                  <a:pt x="25821" y="60422"/>
                </a:cubicBezTo>
                <a:cubicBezTo>
                  <a:pt x="26446" y="60833"/>
                  <a:pt x="27099" y="61199"/>
                  <a:pt x="27777" y="61515"/>
                </a:cubicBezTo>
                <a:cubicBezTo>
                  <a:pt x="27797" y="61524"/>
                  <a:pt x="27817" y="61528"/>
                  <a:pt x="27836" y="61528"/>
                </a:cubicBezTo>
                <a:cubicBezTo>
                  <a:pt x="27958" y="61528"/>
                  <a:pt x="28036" y="61354"/>
                  <a:pt x="27908" y="61293"/>
                </a:cubicBezTo>
                <a:cubicBezTo>
                  <a:pt x="22480" y="58750"/>
                  <a:pt x="19169" y="53268"/>
                  <a:pt x="17443" y="47726"/>
                </a:cubicBezTo>
                <a:cubicBezTo>
                  <a:pt x="16375" y="44286"/>
                  <a:pt x="15812" y="40683"/>
                  <a:pt x="15713" y="37088"/>
                </a:cubicBezTo>
                <a:cubicBezTo>
                  <a:pt x="15673" y="35462"/>
                  <a:pt x="15685" y="33800"/>
                  <a:pt x="15890" y="32177"/>
                </a:cubicBezTo>
                <a:lnTo>
                  <a:pt x="15890" y="32177"/>
                </a:lnTo>
                <a:cubicBezTo>
                  <a:pt x="16875" y="31356"/>
                  <a:pt x="17794" y="30456"/>
                  <a:pt x="18630" y="29482"/>
                </a:cubicBezTo>
                <a:cubicBezTo>
                  <a:pt x="19136" y="28895"/>
                  <a:pt x="19637" y="28282"/>
                  <a:pt x="20060" y="27633"/>
                </a:cubicBezTo>
                <a:cubicBezTo>
                  <a:pt x="20311" y="27247"/>
                  <a:pt x="20594" y="26544"/>
                  <a:pt x="20188" y="26166"/>
                </a:cubicBezTo>
                <a:cubicBezTo>
                  <a:pt x="20057" y="26045"/>
                  <a:pt x="19900" y="25997"/>
                  <a:pt x="19732" y="25997"/>
                </a:cubicBezTo>
                <a:cubicBezTo>
                  <a:pt x="19266" y="25997"/>
                  <a:pt x="18714" y="26368"/>
                  <a:pt x="18400" y="26585"/>
                </a:cubicBezTo>
                <a:cubicBezTo>
                  <a:pt x="17796" y="27004"/>
                  <a:pt x="17295" y="27559"/>
                  <a:pt x="16901" y="28176"/>
                </a:cubicBezTo>
                <a:cubicBezTo>
                  <a:pt x="16154" y="29334"/>
                  <a:pt x="15821" y="30682"/>
                  <a:pt x="15652" y="32041"/>
                </a:cubicBezTo>
                <a:lnTo>
                  <a:pt x="15652" y="32041"/>
                </a:lnTo>
                <a:cubicBezTo>
                  <a:pt x="13437" y="33875"/>
                  <a:pt x="10873" y="35295"/>
                  <a:pt x="8136" y="36184"/>
                </a:cubicBezTo>
                <a:cubicBezTo>
                  <a:pt x="7227" y="36479"/>
                  <a:pt x="6207" y="36769"/>
                  <a:pt x="5218" y="36769"/>
                </a:cubicBezTo>
                <a:cubicBezTo>
                  <a:pt x="4539" y="36769"/>
                  <a:pt x="3875" y="36632"/>
                  <a:pt x="3271" y="36266"/>
                </a:cubicBezTo>
                <a:cubicBezTo>
                  <a:pt x="1887" y="35424"/>
                  <a:pt x="1188" y="33694"/>
                  <a:pt x="794" y="32202"/>
                </a:cubicBezTo>
                <a:cubicBezTo>
                  <a:pt x="346" y="30501"/>
                  <a:pt x="284" y="28726"/>
                  <a:pt x="350" y="26980"/>
                </a:cubicBezTo>
                <a:cubicBezTo>
                  <a:pt x="420" y="25283"/>
                  <a:pt x="592" y="23586"/>
                  <a:pt x="798" y="21897"/>
                </a:cubicBezTo>
                <a:cubicBezTo>
                  <a:pt x="1615" y="15138"/>
                  <a:pt x="3300" y="8391"/>
                  <a:pt x="6509" y="2347"/>
                </a:cubicBezTo>
                <a:cubicBezTo>
                  <a:pt x="6899" y="1616"/>
                  <a:pt x="7310" y="897"/>
                  <a:pt x="7742" y="190"/>
                </a:cubicBezTo>
                <a:cubicBezTo>
                  <a:pt x="7799" y="93"/>
                  <a:pt x="7710" y="0"/>
                  <a:pt x="76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 name="Google Shape;15;p2"/>
          <p:cNvSpPr txBox="1"/>
          <p:nvPr>
            <p:ph type="ctrTitle"/>
          </p:nvPr>
        </p:nvSpPr>
        <p:spPr>
          <a:xfrm>
            <a:off x="2373600" y="2044250"/>
            <a:ext cx="8606400" cy="5572800"/>
          </a:xfrm>
          <a:prstGeom prst="rect">
            <a:avLst/>
          </a:prstGeom>
        </p:spPr>
        <p:txBody>
          <a:bodyPr anchorCtr="0" anchor="t" bIns="182850" lIns="182850" spcFirstLastPara="1" rIns="182850" wrap="square" tIns="182850">
            <a:noAutofit/>
          </a:bodyPr>
          <a:lstStyle>
            <a:lvl1pPr lvl="0">
              <a:spcBef>
                <a:spcPts val="0"/>
              </a:spcBef>
              <a:spcAft>
                <a:spcPts val="0"/>
              </a:spcAft>
              <a:buSzPts val="10400"/>
              <a:buNone/>
              <a:defRPr sz="11400">
                <a:latin typeface="Archivo Black"/>
                <a:ea typeface="Archivo Black"/>
                <a:cs typeface="Archivo Black"/>
                <a:sym typeface="Archivo Black"/>
              </a:defRPr>
            </a:lvl1pPr>
            <a:lvl2pPr lvl="1" algn="ctr">
              <a:spcBef>
                <a:spcPts val="0"/>
              </a:spcBef>
              <a:spcAft>
                <a:spcPts val="0"/>
              </a:spcAft>
              <a:buSzPts val="10400"/>
              <a:buNone/>
              <a:defRPr sz="10400"/>
            </a:lvl2pPr>
            <a:lvl3pPr lvl="2" algn="ctr">
              <a:spcBef>
                <a:spcPts val="0"/>
              </a:spcBef>
              <a:spcAft>
                <a:spcPts val="0"/>
              </a:spcAft>
              <a:buSzPts val="10400"/>
              <a:buNone/>
              <a:defRPr sz="10400"/>
            </a:lvl3pPr>
            <a:lvl4pPr lvl="3" algn="ctr">
              <a:spcBef>
                <a:spcPts val="0"/>
              </a:spcBef>
              <a:spcAft>
                <a:spcPts val="0"/>
              </a:spcAft>
              <a:buSzPts val="10400"/>
              <a:buNone/>
              <a:defRPr sz="10400"/>
            </a:lvl4pPr>
            <a:lvl5pPr lvl="4" algn="ctr">
              <a:spcBef>
                <a:spcPts val="0"/>
              </a:spcBef>
              <a:spcAft>
                <a:spcPts val="0"/>
              </a:spcAft>
              <a:buSzPts val="10400"/>
              <a:buNone/>
              <a:defRPr sz="10400"/>
            </a:lvl5pPr>
            <a:lvl6pPr lvl="5" algn="ctr">
              <a:spcBef>
                <a:spcPts val="0"/>
              </a:spcBef>
              <a:spcAft>
                <a:spcPts val="0"/>
              </a:spcAft>
              <a:buSzPts val="10400"/>
              <a:buNone/>
              <a:defRPr sz="10400"/>
            </a:lvl6pPr>
            <a:lvl7pPr lvl="6" algn="ctr">
              <a:spcBef>
                <a:spcPts val="0"/>
              </a:spcBef>
              <a:spcAft>
                <a:spcPts val="0"/>
              </a:spcAft>
              <a:buSzPts val="10400"/>
              <a:buNone/>
              <a:defRPr sz="10400"/>
            </a:lvl7pPr>
            <a:lvl8pPr lvl="7" algn="ctr">
              <a:spcBef>
                <a:spcPts val="0"/>
              </a:spcBef>
              <a:spcAft>
                <a:spcPts val="0"/>
              </a:spcAft>
              <a:buSzPts val="10400"/>
              <a:buNone/>
              <a:defRPr sz="10400"/>
            </a:lvl8pPr>
            <a:lvl9pPr lvl="8" algn="ctr">
              <a:spcBef>
                <a:spcPts val="0"/>
              </a:spcBef>
              <a:spcAft>
                <a:spcPts val="0"/>
              </a:spcAft>
              <a:buSzPts val="10400"/>
              <a:buNone/>
              <a:defRPr sz="10400"/>
            </a:lvl9pPr>
          </a:lstStyle>
          <a:p/>
        </p:txBody>
      </p:sp>
      <p:sp>
        <p:nvSpPr>
          <p:cNvPr id="16" name="Google Shape;16;p2"/>
          <p:cNvSpPr txBox="1"/>
          <p:nvPr>
            <p:ph idx="1" type="subTitle"/>
          </p:nvPr>
        </p:nvSpPr>
        <p:spPr>
          <a:xfrm>
            <a:off x="2373600" y="7423800"/>
            <a:ext cx="8606400" cy="819000"/>
          </a:xfrm>
          <a:prstGeom prst="rect">
            <a:avLst/>
          </a:prstGeom>
        </p:spPr>
        <p:txBody>
          <a:bodyPr anchorCtr="0" anchor="t" bIns="182850" lIns="182850" spcFirstLastPara="1" rIns="182850" wrap="square" tIns="182850">
            <a:noAutofit/>
          </a:bodyPr>
          <a:lstStyle>
            <a:lvl1pPr lvl="0">
              <a:lnSpc>
                <a:spcPct val="100000"/>
              </a:lnSpc>
              <a:spcBef>
                <a:spcPts val="0"/>
              </a:spcBef>
              <a:spcAft>
                <a:spcPts val="0"/>
              </a:spcAft>
              <a:buSzPts val="2800"/>
              <a:buNone/>
              <a:defRPr sz="3600">
                <a:latin typeface="Nunito Medium"/>
                <a:ea typeface="Nunito Medium"/>
                <a:cs typeface="Nunito Medium"/>
                <a:sym typeface="Nunito Medium"/>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 name="Shape 84"/>
        <p:cNvGrpSpPr/>
        <p:nvPr/>
      </p:nvGrpSpPr>
      <p:grpSpPr>
        <a:xfrm>
          <a:off x="0" y="0"/>
          <a:ext cx="0" cy="0"/>
          <a:chOff x="0" y="0"/>
          <a:chExt cx="0" cy="0"/>
        </a:xfrm>
      </p:grpSpPr>
      <p:pic>
        <p:nvPicPr>
          <p:cNvPr id="85" name="Google Shape;85;p11"/>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86" name="Google Shape;86;p11"/>
          <p:cNvSpPr txBox="1"/>
          <p:nvPr>
            <p:ph hasCustomPrompt="1" type="title"/>
          </p:nvPr>
        </p:nvSpPr>
        <p:spPr>
          <a:xfrm>
            <a:off x="3565500" y="3632400"/>
            <a:ext cx="11157000" cy="3022200"/>
          </a:xfrm>
          <a:prstGeom prst="rect">
            <a:avLst/>
          </a:prstGeom>
          <a:ln cap="flat" cmpd="sng" w="19050">
            <a:solidFill>
              <a:schemeClr val="dk2"/>
            </a:solidFill>
            <a:prstDash val="solid"/>
            <a:round/>
            <a:headEnd len="sm" w="sm" type="none"/>
            <a:tailEnd len="sm" w="sm" type="none"/>
          </a:ln>
        </p:spPr>
        <p:txBody>
          <a:bodyPr anchorCtr="0" anchor="t" bIns="182850" lIns="182850" spcFirstLastPara="1" rIns="182850" wrap="square" tIns="182850">
            <a:noAutofit/>
          </a:bodyPr>
          <a:lstStyle>
            <a:lvl1pPr lvl="0" algn="ctr">
              <a:spcBef>
                <a:spcPts val="0"/>
              </a:spcBef>
              <a:spcAft>
                <a:spcPts val="0"/>
              </a:spcAft>
              <a:buSzPts val="19200"/>
              <a:buNone/>
              <a:defRPr sz="17200">
                <a:solidFill>
                  <a:schemeClr val="lt2"/>
                </a:solidFill>
              </a:defRPr>
            </a:lvl1pPr>
            <a:lvl2pPr lvl="1" algn="ctr">
              <a:spcBef>
                <a:spcPts val="0"/>
              </a:spcBef>
              <a:spcAft>
                <a:spcPts val="0"/>
              </a:spcAft>
              <a:buSzPts val="19200"/>
              <a:buNone/>
              <a:defRPr sz="19200"/>
            </a:lvl2pPr>
            <a:lvl3pPr lvl="2" algn="ctr">
              <a:spcBef>
                <a:spcPts val="0"/>
              </a:spcBef>
              <a:spcAft>
                <a:spcPts val="0"/>
              </a:spcAft>
              <a:buSzPts val="19200"/>
              <a:buNone/>
              <a:defRPr sz="19200"/>
            </a:lvl3pPr>
            <a:lvl4pPr lvl="3" algn="ctr">
              <a:spcBef>
                <a:spcPts val="0"/>
              </a:spcBef>
              <a:spcAft>
                <a:spcPts val="0"/>
              </a:spcAft>
              <a:buSzPts val="19200"/>
              <a:buNone/>
              <a:defRPr sz="19200"/>
            </a:lvl4pPr>
            <a:lvl5pPr lvl="4" algn="ctr">
              <a:spcBef>
                <a:spcPts val="0"/>
              </a:spcBef>
              <a:spcAft>
                <a:spcPts val="0"/>
              </a:spcAft>
              <a:buSzPts val="19200"/>
              <a:buNone/>
              <a:defRPr sz="19200"/>
            </a:lvl5pPr>
            <a:lvl6pPr lvl="5" algn="ctr">
              <a:spcBef>
                <a:spcPts val="0"/>
              </a:spcBef>
              <a:spcAft>
                <a:spcPts val="0"/>
              </a:spcAft>
              <a:buSzPts val="19200"/>
              <a:buNone/>
              <a:defRPr sz="19200"/>
            </a:lvl6pPr>
            <a:lvl7pPr lvl="6" algn="ctr">
              <a:spcBef>
                <a:spcPts val="0"/>
              </a:spcBef>
              <a:spcAft>
                <a:spcPts val="0"/>
              </a:spcAft>
              <a:buSzPts val="19200"/>
              <a:buNone/>
              <a:defRPr sz="19200"/>
            </a:lvl7pPr>
            <a:lvl8pPr lvl="7" algn="ctr">
              <a:spcBef>
                <a:spcPts val="0"/>
              </a:spcBef>
              <a:spcAft>
                <a:spcPts val="0"/>
              </a:spcAft>
              <a:buSzPts val="19200"/>
              <a:buNone/>
              <a:defRPr sz="19200"/>
            </a:lvl8pPr>
            <a:lvl9pPr lvl="8" algn="ctr">
              <a:spcBef>
                <a:spcPts val="0"/>
              </a:spcBef>
              <a:spcAft>
                <a:spcPts val="0"/>
              </a:spcAft>
              <a:buSzPts val="19200"/>
              <a:buNone/>
              <a:defRPr sz="19200"/>
            </a:lvl9pPr>
          </a:lstStyle>
          <a:p>
            <a:r>
              <a:t>xx%</a:t>
            </a:r>
          </a:p>
        </p:txBody>
      </p:sp>
      <p:sp>
        <p:nvSpPr>
          <p:cNvPr id="87" name="Google Shape;87;p11"/>
          <p:cNvSpPr txBox="1"/>
          <p:nvPr>
            <p:ph idx="1" type="subTitle"/>
          </p:nvPr>
        </p:nvSpPr>
        <p:spPr>
          <a:xfrm>
            <a:off x="3580525" y="6654625"/>
            <a:ext cx="11157000" cy="830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3200"/>
              <a:buNone/>
              <a:defRPr sz="3600"/>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sp>
        <p:nvSpPr>
          <p:cNvPr id="88" name="Google Shape;88;p11"/>
          <p:cNvSpPr/>
          <p:nvPr/>
        </p:nvSpPr>
        <p:spPr>
          <a:xfrm>
            <a:off x="-3426500" y="5579400"/>
            <a:ext cx="4707600" cy="47076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 name="Google Shape;89;p11"/>
          <p:cNvSpPr/>
          <p:nvPr/>
        </p:nvSpPr>
        <p:spPr>
          <a:xfrm>
            <a:off x="13654050" y="-6392650"/>
            <a:ext cx="8560200" cy="85602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 name="Google Shape;90;p11"/>
          <p:cNvSpPr/>
          <p:nvPr/>
        </p:nvSpPr>
        <p:spPr>
          <a:xfrm>
            <a:off x="6171700" y="9487806"/>
            <a:ext cx="2225400" cy="2225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 name="Google Shape;91;p11"/>
          <p:cNvSpPr/>
          <p:nvPr/>
        </p:nvSpPr>
        <p:spPr>
          <a:xfrm rot="5739970">
            <a:off x="-2051992" y="76718"/>
            <a:ext cx="5462661" cy="1986581"/>
          </a:xfrm>
          <a:custGeom>
            <a:rect b="b" l="l" r="r" t="t"/>
            <a:pathLst>
              <a:path extrusionOk="0" h="24970" w="68662">
                <a:moveTo>
                  <a:pt x="30059" y="6098"/>
                </a:moveTo>
                <a:cubicBezTo>
                  <a:pt x="31082" y="6786"/>
                  <a:pt x="32077" y="7518"/>
                  <a:pt x="33038" y="8289"/>
                </a:cubicBezTo>
                <a:cubicBezTo>
                  <a:pt x="34394" y="9378"/>
                  <a:pt x="35754" y="10520"/>
                  <a:pt x="36913" y="11823"/>
                </a:cubicBezTo>
                <a:cubicBezTo>
                  <a:pt x="37484" y="12468"/>
                  <a:pt x="38030" y="13179"/>
                  <a:pt x="38396" y="13963"/>
                </a:cubicBezTo>
                <a:cubicBezTo>
                  <a:pt x="38527" y="14243"/>
                  <a:pt x="38655" y="14596"/>
                  <a:pt x="38503" y="14896"/>
                </a:cubicBezTo>
                <a:cubicBezTo>
                  <a:pt x="38404" y="15089"/>
                  <a:pt x="38207" y="15204"/>
                  <a:pt x="38022" y="15299"/>
                </a:cubicBezTo>
                <a:cubicBezTo>
                  <a:pt x="37648" y="15484"/>
                  <a:pt x="37229" y="15603"/>
                  <a:pt x="36818" y="15669"/>
                </a:cubicBezTo>
                <a:cubicBezTo>
                  <a:pt x="36562" y="15711"/>
                  <a:pt x="36305" y="15731"/>
                  <a:pt x="36049" y="15731"/>
                </a:cubicBezTo>
                <a:cubicBezTo>
                  <a:pt x="34735" y="15731"/>
                  <a:pt x="33439" y="15207"/>
                  <a:pt x="32356" y="14485"/>
                </a:cubicBezTo>
                <a:cubicBezTo>
                  <a:pt x="30979" y="13569"/>
                  <a:pt x="29747" y="12238"/>
                  <a:pt x="29085" y="10713"/>
                </a:cubicBezTo>
                <a:cubicBezTo>
                  <a:pt x="28399" y="9136"/>
                  <a:pt x="28674" y="7459"/>
                  <a:pt x="29903" y="6247"/>
                </a:cubicBezTo>
                <a:cubicBezTo>
                  <a:pt x="29954" y="6196"/>
                  <a:pt x="30006" y="6147"/>
                  <a:pt x="30059" y="6098"/>
                </a:cubicBezTo>
                <a:close/>
                <a:moveTo>
                  <a:pt x="12223" y="1"/>
                </a:moveTo>
                <a:cubicBezTo>
                  <a:pt x="11504" y="1"/>
                  <a:pt x="10786" y="29"/>
                  <a:pt x="10069" y="88"/>
                </a:cubicBezTo>
                <a:cubicBezTo>
                  <a:pt x="8171" y="244"/>
                  <a:pt x="6207" y="564"/>
                  <a:pt x="4419" y="1242"/>
                </a:cubicBezTo>
                <a:cubicBezTo>
                  <a:pt x="3635" y="1538"/>
                  <a:pt x="2878" y="1945"/>
                  <a:pt x="2311" y="2570"/>
                </a:cubicBezTo>
                <a:cubicBezTo>
                  <a:pt x="1773" y="3161"/>
                  <a:pt x="1428" y="3888"/>
                  <a:pt x="1124" y="4620"/>
                </a:cubicBezTo>
                <a:cubicBezTo>
                  <a:pt x="803" y="5401"/>
                  <a:pt x="516" y="6194"/>
                  <a:pt x="64" y="6913"/>
                </a:cubicBezTo>
                <a:cubicBezTo>
                  <a:pt x="1" y="7007"/>
                  <a:pt x="90" y="7100"/>
                  <a:pt x="180" y="7100"/>
                </a:cubicBezTo>
                <a:cubicBezTo>
                  <a:pt x="219" y="7100"/>
                  <a:pt x="258" y="7082"/>
                  <a:pt x="286" y="7040"/>
                </a:cubicBezTo>
                <a:cubicBezTo>
                  <a:pt x="1145" y="5680"/>
                  <a:pt x="1391" y="3958"/>
                  <a:pt x="2492" y="2750"/>
                </a:cubicBezTo>
                <a:cubicBezTo>
                  <a:pt x="3692" y="1431"/>
                  <a:pt x="5714" y="1037"/>
                  <a:pt x="7382" y="712"/>
                </a:cubicBezTo>
                <a:cubicBezTo>
                  <a:pt x="8972" y="402"/>
                  <a:pt x="10589" y="255"/>
                  <a:pt x="12206" y="255"/>
                </a:cubicBezTo>
                <a:cubicBezTo>
                  <a:pt x="14405" y="255"/>
                  <a:pt x="16605" y="527"/>
                  <a:pt x="18743" y="1029"/>
                </a:cubicBezTo>
                <a:cubicBezTo>
                  <a:pt x="22252" y="1855"/>
                  <a:pt x="25593" y="3317"/>
                  <a:pt x="28662" y="5199"/>
                </a:cubicBezTo>
                <a:cubicBezTo>
                  <a:pt x="29058" y="5444"/>
                  <a:pt x="29451" y="5695"/>
                  <a:pt x="29840" y="5952"/>
                </a:cubicBezTo>
                <a:lnTo>
                  <a:pt x="29840" y="5952"/>
                </a:lnTo>
                <a:cubicBezTo>
                  <a:pt x="28875" y="6855"/>
                  <a:pt x="28300" y="8110"/>
                  <a:pt x="28469" y="9460"/>
                </a:cubicBezTo>
                <a:cubicBezTo>
                  <a:pt x="28678" y="11141"/>
                  <a:pt x="29829" y="12665"/>
                  <a:pt x="31045" y="13783"/>
                </a:cubicBezTo>
                <a:cubicBezTo>
                  <a:pt x="32216" y="14851"/>
                  <a:pt x="33675" y="15697"/>
                  <a:pt x="35261" y="15928"/>
                </a:cubicBezTo>
                <a:cubicBezTo>
                  <a:pt x="35523" y="15966"/>
                  <a:pt x="35788" y="15986"/>
                  <a:pt x="36054" y="15986"/>
                </a:cubicBezTo>
                <a:cubicBezTo>
                  <a:pt x="36529" y="15986"/>
                  <a:pt x="37005" y="15922"/>
                  <a:pt x="37463" y="15788"/>
                </a:cubicBezTo>
                <a:cubicBezTo>
                  <a:pt x="38121" y="15591"/>
                  <a:pt x="38922" y="15254"/>
                  <a:pt x="38815" y="14436"/>
                </a:cubicBezTo>
                <a:cubicBezTo>
                  <a:pt x="38720" y="13684"/>
                  <a:pt x="38129" y="12936"/>
                  <a:pt x="37681" y="12353"/>
                </a:cubicBezTo>
                <a:cubicBezTo>
                  <a:pt x="37118" y="11617"/>
                  <a:pt x="36465" y="10956"/>
                  <a:pt x="35787" y="10327"/>
                </a:cubicBezTo>
                <a:cubicBezTo>
                  <a:pt x="34439" y="9070"/>
                  <a:pt x="33009" y="7891"/>
                  <a:pt x="31518" y="6806"/>
                </a:cubicBezTo>
                <a:cubicBezTo>
                  <a:pt x="31104" y="6505"/>
                  <a:pt x="30684" y="6211"/>
                  <a:pt x="30260" y="5925"/>
                </a:cubicBezTo>
                <a:lnTo>
                  <a:pt x="30260" y="5925"/>
                </a:lnTo>
                <a:cubicBezTo>
                  <a:pt x="31277" y="5091"/>
                  <a:pt x="32567" y="4695"/>
                  <a:pt x="33879" y="4695"/>
                </a:cubicBezTo>
                <a:cubicBezTo>
                  <a:pt x="34008" y="4695"/>
                  <a:pt x="34137" y="4699"/>
                  <a:pt x="34266" y="4706"/>
                </a:cubicBezTo>
                <a:cubicBezTo>
                  <a:pt x="36181" y="4817"/>
                  <a:pt x="37981" y="5643"/>
                  <a:pt x="39633" y="6555"/>
                </a:cubicBezTo>
                <a:cubicBezTo>
                  <a:pt x="42842" y="8330"/>
                  <a:pt x="45714" y="10623"/>
                  <a:pt x="48508" y="12977"/>
                </a:cubicBezTo>
                <a:cubicBezTo>
                  <a:pt x="53813" y="17444"/>
                  <a:pt x="59162" y="22383"/>
                  <a:pt x="65967" y="24392"/>
                </a:cubicBezTo>
                <a:cubicBezTo>
                  <a:pt x="66780" y="24634"/>
                  <a:pt x="67606" y="24823"/>
                  <a:pt x="68440" y="24967"/>
                </a:cubicBezTo>
                <a:cubicBezTo>
                  <a:pt x="68449" y="24969"/>
                  <a:pt x="68458" y="24969"/>
                  <a:pt x="68466" y="24969"/>
                </a:cubicBezTo>
                <a:cubicBezTo>
                  <a:pt x="68611" y="24969"/>
                  <a:pt x="68662" y="24748"/>
                  <a:pt x="68510" y="24721"/>
                </a:cubicBezTo>
                <a:cubicBezTo>
                  <a:pt x="60917" y="23422"/>
                  <a:pt x="54967" y="18113"/>
                  <a:pt x="49293" y="13306"/>
                </a:cubicBezTo>
                <a:cubicBezTo>
                  <a:pt x="46379" y="10841"/>
                  <a:pt x="43409" y="8400"/>
                  <a:pt x="40081" y="6514"/>
                </a:cubicBezTo>
                <a:cubicBezTo>
                  <a:pt x="38218" y="5457"/>
                  <a:pt x="35964" y="4449"/>
                  <a:pt x="33792" y="4449"/>
                </a:cubicBezTo>
                <a:cubicBezTo>
                  <a:pt x="32537" y="4449"/>
                  <a:pt x="31310" y="4785"/>
                  <a:pt x="30203" y="5643"/>
                </a:cubicBezTo>
                <a:cubicBezTo>
                  <a:pt x="30147" y="5686"/>
                  <a:pt x="30092" y="5731"/>
                  <a:pt x="30038" y="5776"/>
                </a:cubicBezTo>
                <a:lnTo>
                  <a:pt x="30038" y="5776"/>
                </a:lnTo>
                <a:cubicBezTo>
                  <a:pt x="27441" y="4052"/>
                  <a:pt x="24645" y="2621"/>
                  <a:pt x="21693" y="1612"/>
                </a:cubicBezTo>
                <a:cubicBezTo>
                  <a:pt x="18654" y="574"/>
                  <a:pt x="15439" y="1"/>
                  <a:pt x="122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 name="Google Shape;92;p11"/>
          <p:cNvSpPr/>
          <p:nvPr/>
        </p:nvSpPr>
        <p:spPr>
          <a:xfrm>
            <a:off x="16589750" y="5880300"/>
            <a:ext cx="3195340" cy="4925289"/>
          </a:xfrm>
          <a:custGeom>
            <a:rect b="b" l="l" r="r" t="t"/>
            <a:pathLst>
              <a:path extrusionOk="0" h="55609" w="36077">
                <a:moveTo>
                  <a:pt x="5816" y="12077"/>
                </a:moveTo>
                <a:cubicBezTo>
                  <a:pt x="8027" y="12077"/>
                  <a:pt x="10190" y="12976"/>
                  <a:pt x="11694" y="14660"/>
                </a:cubicBezTo>
                <a:cubicBezTo>
                  <a:pt x="12106" y="15123"/>
                  <a:pt x="12470" y="15625"/>
                  <a:pt x="12796" y="16152"/>
                </a:cubicBezTo>
                <a:lnTo>
                  <a:pt x="12796" y="16152"/>
                </a:lnTo>
                <a:cubicBezTo>
                  <a:pt x="10807" y="16511"/>
                  <a:pt x="8787" y="16694"/>
                  <a:pt x="6767" y="16694"/>
                </a:cubicBezTo>
                <a:cubicBezTo>
                  <a:pt x="5812" y="16694"/>
                  <a:pt x="4856" y="16653"/>
                  <a:pt x="3904" y="16570"/>
                </a:cubicBezTo>
                <a:cubicBezTo>
                  <a:pt x="3098" y="16501"/>
                  <a:pt x="2199" y="16476"/>
                  <a:pt x="1447" y="16143"/>
                </a:cubicBezTo>
                <a:cubicBezTo>
                  <a:pt x="785" y="15847"/>
                  <a:pt x="115" y="15071"/>
                  <a:pt x="477" y="14306"/>
                </a:cubicBezTo>
                <a:cubicBezTo>
                  <a:pt x="649" y="13945"/>
                  <a:pt x="1007" y="13686"/>
                  <a:pt x="1323" y="13460"/>
                </a:cubicBezTo>
                <a:cubicBezTo>
                  <a:pt x="1595" y="13271"/>
                  <a:pt x="1878" y="13098"/>
                  <a:pt x="2174" y="12946"/>
                </a:cubicBezTo>
                <a:cubicBezTo>
                  <a:pt x="2774" y="12634"/>
                  <a:pt x="3419" y="12408"/>
                  <a:pt x="4080" y="12264"/>
                </a:cubicBezTo>
                <a:cubicBezTo>
                  <a:pt x="4655" y="12139"/>
                  <a:pt x="5237" y="12077"/>
                  <a:pt x="5816" y="12077"/>
                </a:cubicBezTo>
                <a:close/>
                <a:moveTo>
                  <a:pt x="35899" y="0"/>
                </a:moveTo>
                <a:cubicBezTo>
                  <a:pt x="35860" y="0"/>
                  <a:pt x="35822" y="18"/>
                  <a:pt x="35797" y="61"/>
                </a:cubicBezTo>
                <a:cubicBezTo>
                  <a:pt x="34277" y="2658"/>
                  <a:pt x="32407" y="5041"/>
                  <a:pt x="30254" y="7145"/>
                </a:cubicBezTo>
                <a:cubicBezTo>
                  <a:pt x="28101" y="9244"/>
                  <a:pt x="25669" y="11060"/>
                  <a:pt x="23039" y="12515"/>
                </a:cubicBezTo>
                <a:cubicBezTo>
                  <a:pt x="20159" y="14109"/>
                  <a:pt x="17044" y="15260"/>
                  <a:pt x="13827" y="15950"/>
                </a:cubicBezTo>
                <a:cubicBezTo>
                  <a:pt x="13573" y="16004"/>
                  <a:pt x="13319" y="16055"/>
                  <a:pt x="13065" y="16103"/>
                </a:cubicBezTo>
                <a:lnTo>
                  <a:pt x="13065" y="16103"/>
                </a:lnTo>
                <a:cubicBezTo>
                  <a:pt x="12960" y="15930"/>
                  <a:pt x="12851" y="15760"/>
                  <a:pt x="12738" y="15592"/>
                </a:cubicBezTo>
                <a:cubicBezTo>
                  <a:pt x="11904" y="14356"/>
                  <a:pt x="10819" y="13292"/>
                  <a:pt x="9467" y="12638"/>
                </a:cubicBezTo>
                <a:cubicBezTo>
                  <a:pt x="8340" y="12095"/>
                  <a:pt x="7091" y="11822"/>
                  <a:pt x="5842" y="11822"/>
                </a:cubicBezTo>
                <a:cubicBezTo>
                  <a:pt x="5730" y="11822"/>
                  <a:pt x="5618" y="11824"/>
                  <a:pt x="5506" y="11829"/>
                </a:cubicBezTo>
                <a:cubicBezTo>
                  <a:pt x="4134" y="11878"/>
                  <a:pt x="2766" y="12260"/>
                  <a:pt x="1595" y="12979"/>
                </a:cubicBezTo>
                <a:cubicBezTo>
                  <a:pt x="1052" y="13308"/>
                  <a:pt x="354" y="13748"/>
                  <a:pt x="173" y="14397"/>
                </a:cubicBezTo>
                <a:cubicBezTo>
                  <a:pt x="0" y="15013"/>
                  <a:pt x="329" y="15671"/>
                  <a:pt x="806" y="16053"/>
                </a:cubicBezTo>
                <a:cubicBezTo>
                  <a:pt x="1389" y="16521"/>
                  <a:pt x="2157" y="16640"/>
                  <a:pt x="2876" y="16722"/>
                </a:cubicBezTo>
                <a:cubicBezTo>
                  <a:pt x="3739" y="16825"/>
                  <a:pt x="4610" y="16895"/>
                  <a:pt x="5482" y="16928"/>
                </a:cubicBezTo>
                <a:cubicBezTo>
                  <a:pt x="5904" y="16944"/>
                  <a:pt x="6328" y="16952"/>
                  <a:pt x="6751" y="16952"/>
                </a:cubicBezTo>
                <a:cubicBezTo>
                  <a:pt x="8069" y="16952"/>
                  <a:pt x="9388" y="16875"/>
                  <a:pt x="10700" y="16722"/>
                </a:cubicBezTo>
                <a:cubicBezTo>
                  <a:pt x="11449" y="16635"/>
                  <a:pt x="12195" y="16522"/>
                  <a:pt x="12937" y="16386"/>
                </a:cubicBezTo>
                <a:lnTo>
                  <a:pt x="12937" y="16386"/>
                </a:lnTo>
                <a:cubicBezTo>
                  <a:pt x="13391" y="17158"/>
                  <a:pt x="13768" y="17979"/>
                  <a:pt x="14098" y="18806"/>
                </a:cubicBezTo>
                <a:cubicBezTo>
                  <a:pt x="14706" y="20334"/>
                  <a:pt x="15150" y="21924"/>
                  <a:pt x="15442" y="23543"/>
                </a:cubicBezTo>
                <a:cubicBezTo>
                  <a:pt x="16037" y="26843"/>
                  <a:pt x="16009" y="30245"/>
                  <a:pt x="15548" y="33561"/>
                </a:cubicBezTo>
                <a:cubicBezTo>
                  <a:pt x="15080" y="36946"/>
                  <a:pt x="14143" y="40250"/>
                  <a:pt x="12976" y="43459"/>
                </a:cubicBezTo>
                <a:cubicBezTo>
                  <a:pt x="11772" y="46754"/>
                  <a:pt x="10318" y="49951"/>
                  <a:pt x="8818" y="53123"/>
                </a:cubicBezTo>
                <a:cubicBezTo>
                  <a:pt x="8456" y="53887"/>
                  <a:pt x="8091" y="54647"/>
                  <a:pt x="7725" y="55412"/>
                </a:cubicBezTo>
                <a:cubicBezTo>
                  <a:pt x="7677" y="55514"/>
                  <a:pt x="7768" y="55608"/>
                  <a:pt x="7851" y="55608"/>
                </a:cubicBezTo>
                <a:cubicBezTo>
                  <a:pt x="7889" y="55608"/>
                  <a:pt x="7925" y="55589"/>
                  <a:pt x="7947" y="55543"/>
                </a:cubicBezTo>
                <a:cubicBezTo>
                  <a:pt x="9508" y="52277"/>
                  <a:pt x="11066" y="49010"/>
                  <a:pt x="12409" y="45649"/>
                </a:cubicBezTo>
                <a:cubicBezTo>
                  <a:pt x="13745" y="42313"/>
                  <a:pt x="14870" y="38873"/>
                  <a:pt x="15520" y="35332"/>
                </a:cubicBezTo>
                <a:cubicBezTo>
                  <a:pt x="16148" y="31934"/>
                  <a:pt x="16350" y="28441"/>
                  <a:pt x="15922" y="25006"/>
                </a:cubicBezTo>
                <a:cubicBezTo>
                  <a:pt x="15713" y="23330"/>
                  <a:pt x="15359" y="21674"/>
                  <a:pt x="14829" y="20071"/>
                </a:cubicBezTo>
                <a:cubicBezTo>
                  <a:pt x="14407" y="18787"/>
                  <a:pt x="13887" y="17508"/>
                  <a:pt x="13204" y="16336"/>
                </a:cubicBezTo>
                <a:lnTo>
                  <a:pt x="13204" y="16336"/>
                </a:lnTo>
                <a:cubicBezTo>
                  <a:pt x="15737" y="15848"/>
                  <a:pt x="18215" y="15076"/>
                  <a:pt x="20574" y="14027"/>
                </a:cubicBezTo>
                <a:cubicBezTo>
                  <a:pt x="23458" y="12749"/>
                  <a:pt x="26149" y="11052"/>
                  <a:pt x="28561" y="9026"/>
                </a:cubicBezTo>
                <a:cubicBezTo>
                  <a:pt x="30936" y="7030"/>
                  <a:pt x="33040" y="4708"/>
                  <a:pt x="34786" y="2144"/>
                </a:cubicBezTo>
                <a:cubicBezTo>
                  <a:pt x="35222" y="1507"/>
                  <a:pt x="35629" y="858"/>
                  <a:pt x="36019" y="192"/>
                </a:cubicBezTo>
                <a:cubicBezTo>
                  <a:pt x="36076" y="92"/>
                  <a:pt x="35986" y="0"/>
                  <a:pt x="35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93" name="Shape 9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94" name="Shape 94"/>
        <p:cNvGrpSpPr/>
        <p:nvPr/>
      </p:nvGrpSpPr>
      <p:grpSpPr>
        <a:xfrm>
          <a:off x="0" y="0"/>
          <a:ext cx="0" cy="0"/>
          <a:chOff x="0" y="0"/>
          <a:chExt cx="0" cy="0"/>
        </a:xfrm>
      </p:grpSpPr>
      <p:pic>
        <p:nvPicPr>
          <p:cNvPr id="95" name="Google Shape;95;p13"/>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96" name="Google Shape;96;p13"/>
          <p:cNvSpPr/>
          <p:nvPr/>
        </p:nvSpPr>
        <p:spPr>
          <a:xfrm>
            <a:off x="17017550" y="4249100"/>
            <a:ext cx="4981200" cy="49812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 name="Google Shape;97;p13"/>
          <p:cNvSpPr/>
          <p:nvPr/>
        </p:nvSpPr>
        <p:spPr>
          <a:xfrm>
            <a:off x="-2407200" y="-869407"/>
            <a:ext cx="3473400" cy="3473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 name="Google Shape;98;p13"/>
          <p:cNvSpPr/>
          <p:nvPr/>
        </p:nvSpPr>
        <p:spPr>
          <a:xfrm rot="-1725176">
            <a:off x="-1176218" y="6213501"/>
            <a:ext cx="2235851" cy="5691214"/>
          </a:xfrm>
          <a:custGeom>
            <a:rect b="b" l="l" r="r" t="t"/>
            <a:pathLst>
              <a:path extrusionOk="0" h="73278" w="28788">
                <a:moveTo>
                  <a:pt x="18295" y="40496"/>
                </a:moveTo>
                <a:cubicBezTo>
                  <a:pt x="18857" y="40496"/>
                  <a:pt x="19369" y="40851"/>
                  <a:pt x="19669" y="41401"/>
                </a:cubicBezTo>
                <a:cubicBezTo>
                  <a:pt x="20084" y="42174"/>
                  <a:pt x="19986" y="43127"/>
                  <a:pt x="19904" y="43969"/>
                </a:cubicBezTo>
                <a:cubicBezTo>
                  <a:pt x="19825" y="44790"/>
                  <a:pt x="19713" y="45610"/>
                  <a:pt x="19568" y="46423"/>
                </a:cubicBezTo>
                <a:lnTo>
                  <a:pt x="19568" y="46423"/>
                </a:lnTo>
                <a:cubicBezTo>
                  <a:pt x="18929" y="46967"/>
                  <a:pt x="18183" y="47370"/>
                  <a:pt x="17327" y="47528"/>
                </a:cubicBezTo>
                <a:cubicBezTo>
                  <a:pt x="17112" y="47567"/>
                  <a:pt x="16863" y="47595"/>
                  <a:pt x="16608" y="47595"/>
                </a:cubicBezTo>
                <a:cubicBezTo>
                  <a:pt x="15942" y="47595"/>
                  <a:pt x="15236" y="47409"/>
                  <a:pt x="14989" y="46780"/>
                </a:cubicBezTo>
                <a:cubicBezTo>
                  <a:pt x="14718" y="46077"/>
                  <a:pt x="14883" y="45153"/>
                  <a:pt x="15055" y="44442"/>
                </a:cubicBezTo>
                <a:cubicBezTo>
                  <a:pt x="15240" y="43702"/>
                  <a:pt x="15548" y="42995"/>
                  <a:pt x="15963" y="42359"/>
                </a:cubicBezTo>
                <a:cubicBezTo>
                  <a:pt x="16374" y="41730"/>
                  <a:pt x="16925" y="41056"/>
                  <a:pt x="17590" y="40686"/>
                </a:cubicBezTo>
                <a:cubicBezTo>
                  <a:pt x="17826" y="40556"/>
                  <a:pt x="18065" y="40496"/>
                  <a:pt x="18295" y="40496"/>
                </a:cubicBezTo>
                <a:close/>
                <a:moveTo>
                  <a:pt x="28533" y="0"/>
                </a:moveTo>
                <a:cubicBezTo>
                  <a:pt x="28469" y="0"/>
                  <a:pt x="28405" y="41"/>
                  <a:pt x="28405" y="123"/>
                </a:cubicBezTo>
                <a:cubicBezTo>
                  <a:pt x="28536" y="6899"/>
                  <a:pt x="28495" y="13695"/>
                  <a:pt x="27793" y="20438"/>
                </a:cubicBezTo>
                <a:cubicBezTo>
                  <a:pt x="27094" y="27143"/>
                  <a:pt x="25730" y="33812"/>
                  <a:pt x="23215" y="40082"/>
                </a:cubicBezTo>
                <a:cubicBezTo>
                  <a:pt x="22599" y="41623"/>
                  <a:pt x="21962" y="43205"/>
                  <a:pt x="21083" y="44619"/>
                </a:cubicBezTo>
                <a:cubicBezTo>
                  <a:pt x="20743" y="45166"/>
                  <a:pt x="20341" y="45690"/>
                  <a:pt x="19877" y="46142"/>
                </a:cubicBezTo>
                <a:lnTo>
                  <a:pt x="19877" y="46142"/>
                </a:lnTo>
                <a:cubicBezTo>
                  <a:pt x="19946" y="45731"/>
                  <a:pt x="20007" y="45319"/>
                  <a:pt x="20060" y="44906"/>
                </a:cubicBezTo>
                <a:cubicBezTo>
                  <a:pt x="20236" y="43505"/>
                  <a:pt x="20602" y="41533"/>
                  <a:pt x="19271" y="40555"/>
                </a:cubicBezTo>
                <a:cubicBezTo>
                  <a:pt x="18962" y="40327"/>
                  <a:pt x="18650" y="40231"/>
                  <a:pt x="18346" y="40231"/>
                </a:cubicBezTo>
                <a:cubicBezTo>
                  <a:pt x="17387" y="40231"/>
                  <a:pt x="16493" y="41179"/>
                  <a:pt x="15939" y="41940"/>
                </a:cubicBezTo>
                <a:cubicBezTo>
                  <a:pt x="15059" y="43148"/>
                  <a:pt x="14492" y="44762"/>
                  <a:pt x="14624" y="46266"/>
                </a:cubicBezTo>
                <a:cubicBezTo>
                  <a:pt x="14681" y="46915"/>
                  <a:pt x="14969" y="47450"/>
                  <a:pt x="15602" y="47680"/>
                </a:cubicBezTo>
                <a:cubicBezTo>
                  <a:pt x="15932" y="47798"/>
                  <a:pt x="16288" y="47850"/>
                  <a:pt x="16645" y="47850"/>
                </a:cubicBezTo>
                <a:cubicBezTo>
                  <a:pt x="17056" y="47850"/>
                  <a:pt x="17469" y="47782"/>
                  <a:pt x="17849" y="47667"/>
                </a:cubicBezTo>
                <a:cubicBezTo>
                  <a:pt x="18459" y="47484"/>
                  <a:pt x="19007" y="47187"/>
                  <a:pt x="19496" y="46812"/>
                </a:cubicBezTo>
                <a:lnTo>
                  <a:pt x="19496" y="46812"/>
                </a:lnTo>
                <a:cubicBezTo>
                  <a:pt x="19367" y="47487"/>
                  <a:pt x="19216" y="48158"/>
                  <a:pt x="19045" y="48822"/>
                </a:cubicBezTo>
                <a:cubicBezTo>
                  <a:pt x="18223" y="52010"/>
                  <a:pt x="16925" y="55063"/>
                  <a:pt x="15261" y="57898"/>
                </a:cubicBezTo>
                <a:cubicBezTo>
                  <a:pt x="12002" y="63450"/>
                  <a:pt x="7343" y="68084"/>
                  <a:pt x="2071" y="71737"/>
                </a:cubicBezTo>
                <a:cubicBezTo>
                  <a:pt x="1430" y="72185"/>
                  <a:pt x="777" y="72616"/>
                  <a:pt x="115" y="73036"/>
                </a:cubicBezTo>
                <a:cubicBezTo>
                  <a:pt x="1" y="73108"/>
                  <a:pt x="73" y="73277"/>
                  <a:pt x="182" y="73277"/>
                </a:cubicBezTo>
                <a:cubicBezTo>
                  <a:pt x="203" y="73277"/>
                  <a:pt x="225" y="73271"/>
                  <a:pt x="247" y="73257"/>
                </a:cubicBezTo>
                <a:cubicBezTo>
                  <a:pt x="5970" y="69633"/>
                  <a:pt x="11102" y="64953"/>
                  <a:pt x="14759" y="59213"/>
                </a:cubicBezTo>
                <a:cubicBezTo>
                  <a:pt x="16596" y="56333"/>
                  <a:pt x="18050" y="53202"/>
                  <a:pt x="19008" y="49923"/>
                </a:cubicBezTo>
                <a:cubicBezTo>
                  <a:pt x="19332" y="48818"/>
                  <a:pt x="19598" y="47694"/>
                  <a:pt x="19804" y="46560"/>
                </a:cubicBezTo>
                <a:lnTo>
                  <a:pt x="19804" y="46560"/>
                </a:lnTo>
                <a:cubicBezTo>
                  <a:pt x="20407" y="46031"/>
                  <a:pt x="20915" y="45384"/>
                  <a:pt x="21338" y="44697"/>
                </a:cubicBezTo>
                <a:cubicBezTo>
                  <a:pt x="22242" y="43221"/>
                  <a:pt x="22899" y="41574"/>
                  <a:pt x="23536" y="39967"/>
                </a:cubicBezTo>
                <a:cubicBezTo>
                  <a:pt x="24202" y="38295"/>
                  <a:pt x="24785" y="36594"/>
                  <a:pt x="25295" y="34868"/>
                </a:cubicBezTo>
                <a:cubicBezTo>
                  <a:pt x="26309" y="31454"/>
                  <a:pt x="27037" y="27961"/>
                  <a:pt x="27550" y="24440"/>
                </a:cubicBezTo>
                <a:cubicBezTo>
                  <a:pt x="28602" y="17262"/>
                  <a:pt x="28787" y="9989"/>
                  <a:pt x="28705" y="2749"/>
                </a:cubicBezTo>
                <a:cubicBezTo>
                  <a:pt x="28693" y="1874"/>
                  <a:pt x="28680" y="999"/>
                  <a:pt x="28664" y="123"/>
                </a:cubicBezTo>
                <a:cubicBezTo>
                  <a:pt x="28662" y="41"/>
                  <a:pt x="28597" y="0"/>
                  <a:pt x="285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 name="Google Shape;99;p13"/>
          <p:cNvSpPr/>
          <p:nvPr/>
        </p:nvSpPr>
        <p:spPr>
          <a:xfrm flipH="1" rot="-6606113">
            <a:off x="16302302" y="-1261093"/>
            <a:ext cx="2553317" cy="4357005"/>
          </a:xfrm>
          <a:custGeom>
            <a:rect b="b" l="l" r="r" t="t"/>
            <a:pathLst>
              <a:path extrusionOk="0" h="42034" w="24633">
                <a:moveTo>
                  <a:pt x="21062" y="12994"/>
                </a:moveTo>
                <a:lnTo>
                  <a:pt x="21062" y="12994"/>
                </a:lnTo>
                <a:cubicBezTo>
                  <a:pt x="20470" y="14226"/>
                  <a:pt x="19730" y="15390"/>
                  <a:pt x="18876" y="16454"/>
                </a:cubicBezTo>
                <a:cubicBezTo>
                  <a:pt x="18420" y="17021"/>
                  <a:pt x="17931" y="17564"/>
                  <a:pt x="17409" y="18077"/>
                </a:cubicBezTo>
                <a:cubicBezTo>
                  <a:pt x="17142" y="18340"/>
                  <a:pt x="16867" y="18591"/>
                  <a:pt x="16584" y="18838"/>
                </a:cubicBezTo>
                <a:cubicBezTo>
                  <a:pt x="16439" y="18963"/>
                  <a:pt x="16178" y="19148"/>
                  <a:pt x="15996" y="19148"/>
                </a:cubicBezTo>
                <a:cubicBezTo>
                  <a:pt x="15873" y="19148"/>
                  <a:pt x="15786" y="19064"/>
                  <a:pt x="15795" y="18821"/>
                </a:cubicBezTo>
                <a:cubicBezTo>
                  <a:pt x="15823" y="17991"/>
                  <a:pt x="16316" y="17260"/>
                  <a:pt x="16834" y="16648"/>
                </a:cubicBezTo>
                <a:cubicBezTo>
                  <a:pt x="17356" y="16035"/>
                  <a:pt x="17927" y="15464"/>
                  <a:pt x="18527" y="14926"/>
                </a:cubicBezTo>
                <a:cubicBezTo>
                  <a:pt x="19147" y="14371"/>
                  <a:pt x="19805" y="13854"/>
                  <a:pt x="20491" y="13381"/>
                </a:cubicBezTo>
                <a:cubicBezTo>
                  <a:pt x="20678" y="13251"/>
                  <a:pt x="20869" y="13121"/>
                  <a:pt x="21062" y="12994"/>
                </a:cubicBezTo>
                <a:close/>
                <a:moveTo>
                  <a:pt x="18846" y="0"/>
                </a:moveTo>
                <a:cubicBezTo>
                  <a:pt x="18799" y="0"/>
                  <a:pt x="18751" y="1"/>
                  <a:pt x="18704" y="2"/>
                </a:cubicBezTo>
                <a:cubicBezTo>
                  <a:pt x="17126" y="48"/>
                  <a:pt x="15626" y="775"/>
                  <a:pt x="14258" y="1494"/>
                </a:cubicBezTo>
                <a:cubicBezTo>
                  <a:pt x="11513" y="2936"/>
                  <a:pt x="9064" y="4896"/>
                  <a:pt x="6923" y="7127"/>
                </a:cubicBezTo>
                <a:cubicBezTo>
                  <a:pt x="4733" y="9408"/>
                  <a:pt x="2856" y="11972"/>
                  <a:pt x="1208" y="14663"/>
                </a:cubicBezTo>
                <a:cubicBezTo>
                  <a:pt x="814" y="15316"/>
                  <a:pt x="427" y="15974"/>
                  <a:pt x="57" y="16639"/>
                </a:cubicBezTo>
                <a:cubicBezTo>
                  <a:pt x="0" y="16739"/>
                  <a:pt x="90" y="16833"/>
                  <a:pt x="177" y="16833"/>
                </a:cubicBezTo>
                <a:cubicBezTo>
                  <a:pt x="216" y="16833"/>
                  <a:pt x="254" y="16815"/>
                  <a:pt x="279" y="16771"/>
                </a:cubicBezTo>
                <a:cubicBezTo>
                  <a:pt x="1746" y="14137"/>
                  <a:pt x="3410" y="11602"/>
                  <a:pt x="5342" y="9280"/>
                </a:cubicBezTo>
                <a:cubicBezTo>
                  <a:pt x="7252" y="6988"/>
                  <a:pt x="9426" y="4896"/>
                  <a:pt x="11899" y="3216"/>
                </a:cubicBezTo>
                <a:cubicBezTo>
                  <a:pt x="13120" y="2381"/>
                  <a:pt x="14410" y="1654"/>
                  <a:pt x="15758" y="1050"/>
                </a:cubicBezTo>
                <a:cubicBezTo>
                  <a:pt x="16680" y="637"/>
                  <a:pt x="17770" y="246"/>
                  <a:pt x="18826" y="246"/>
                </a:cubicBezTo>
                <a:cubicBezTo>
                  <a:pt x="19304" y="246"/>
                  <a:pt x="19775" y="326"/>
                  <a:pt x="20220" y="520"/>
                </a:cubicBezTo>
                <a:cubicBezTo>
                  <a:pt x="21621" y="1137"/>
                  <a:pt x="22159" y="2698"/>
                  <a:pt x="22418" y="4095"/>
                </a:cubicBezTo>
                <a:cubicBezTo>
                  <a:pt x="22681" y="5533"/>
                  <a:pt x="22689" y="7020"/>
                  <a:pt x="22476" y="8467"/>
                </a:cubicBezTo>
                <a:cubicBezTo>
                  <a:pt x="22262" y="9886"/>
                  <a:pt x="21842" y="11268"/>
                  <a:pt x="21255" y="12578"/>
                </a:cubicBezTo>
                <a:lnTo>
                  <a:pt x="21255" y="12578"/>
                </a:lnTo>
                <a:cubicBezTo>
                  <a:pt x="20790" y="12861"/>
                  <a:pt x="20336" y="13166"/>
                  <a:pt x="19895" y="13488"/>
                </a:cubicBezTo>
                <a:cubicBezTo>
                  <a:pt x="19213" y="13985"/>
                  <a:pt x="18564" y="14527"/>
                  <a:pt x="17952" y="15107"/>
                </a:cubicBezTo>
                <a:cubicBezTo>
                  <a:pt x="17344" y="15686"/>
                  <a:pt x="16736" y="16298"/>
                  <a:pt x="16251" y="16984"/>
                </a:cubicBezTo>
                <a:cubicBezTo>
                  <a:pt x="16021" y="17305"/>
                  <a:pt x="15819" y="17654"/>
                  <a:pt x="15688" y="18032"/>
                </a:cubicBezTo>
                <a:cubicBezTo>
                  <a:pt x="15581" y="18349"/>
                  <a:pt x="15449" y="18813"/>
                  <a:pt x="15577" y="19138"/>
                </a:cubicBezTo>
                <a:cubicBezTo>
                  <a:pt x="15649" y="19335"/>
                  <a:pt x="15817" y="19412"/>
                  <a:pt x="15997" y="19412"/>
                </a:cubicBezTo>
                <a:cubicBezTo>
                  <a:pt x="16083" y="19412"/>
                  <a:pt x="16172" y="19394"/>
                  <a:pt x="16255" y="19364"/>
                </a:cubicBezTo>
                <a:cubicBezTo>
                  <a:pt x="16575" y="19240"/>
                  <a:pt x="16830" y="18969"/>
                  <a:pt x="17077" y="18743"/>
                </a:cubicBezTo>
                <a:cubicBezTo>
                  <a:pt x="18921" y="17069"/>
                  <a:pt x="20438" y="15010"/>
                  <a:pt x="21464" y="12736"/>
                </a:cubicBezTo>
                <a:lnTo>
                  <a:pt x="21464" y="12736"/>
                </a:lnTo>
                <a:cubicBezTo>
                  <a:pt x="21820" y="12516"/>
                  <a:pt x="22186" y="12312"/>
                  <a:pt x="22562" y="12144"/>
                </a:cubicBezTo>
                <a:cubicBezTo>
                  <a:pt x="22802" y="12038"/>
                  <a:pt x="23088" y="11939"/>
                  <a:pt x="23362" y="11939"/>
                </a:cubicBezTo>
                <a:cubicBezTo>
                  <a:pt x="23449" y="11939"/>
                  <a:pt x="23535" y="11949"/>
                  <a:pt x="23618" y="11972"/>
                </a:cubicBezTo>
                <a:cubicBezTo>
                  <a:pt x="24033" y="12091"/>
                  <a:pt x="24181" y="12498"/>
                  <a:pt x="24263" y="12880"/>
                </a:cubicBezTo>
                <a:cubicBezTo>
                  <a:pt x="24444" y="13718"/>
                  <a:pt x="24362" y="14589"/>
                  <a:pt x="24140" y="15411"/>
                </a:cubicBezTo>
                <a:cubicBezTo>
                  <a:pt x="23692" y="17050"/>
                  <a:pt x="22755" y="18546"/>
                  <a:pt x="21826" y="19955"/>
                </a:cubicBezTo>
                <a:cubicBezTo>
                  <a:pt x="20877" y="21402"/>
                  <a:pt x="19821" y="22782"/>
                  <a:pt x="18716" y="24113"/>
                </a:cubicBezTo>
                <a:cubicBezTo>
                  <a:pt x="16460" y="26838"/>
                  <a:pt x="14020" y="29422"/>
                  <a:pt x="11591" y="31994"/>
                </a:cubicBezTo>
                <a:cubicBezTo>
                  <a:pt x="9064" y="34673"/>
                  <a:pt x="6496" y="37307"/>
                  <a:pt x="3899" y="39916"/>
                </a:cubicBezTo>
                <a:cubicBezTo>
                  <a:pt x="3262" y="40549"/>
                  <a:pt x="2630" y="41182"/>
                  <a:pt x="1993" y="41814"/>
                </a:cubicBezTo>
                <a:cubicBezTo>
                  <a:pt x="1901" y="41903"/>
                  <a:pt x="1990" y="42034"/>
                  <a:pt x="2088" y="42034"/>
                </a:cubicBezTo>
                <a:cubicBezTo>
                  <a:pt x="2118" y="42034"/>
                  <a:pt x="2147" y="42022"/>
                  <a:pt x="2174" y="41995"/>
                </a:cubicBezTo>
                <a:cubicBezTo>
                  <a:pt x="4931" y="39263"/>
                  <a:pt x="7655" y="36498"/>
                  <a:pt x="10338" y="33691"/>
                </a:cubicBezTo>
                <a:cubicBezTo>
                  <a:pt x="12935" y="30971"/>
                  <a:pt x="15523" y="28231"/>
                  <a:pt x="17981" y="25383"/>
                </a:cubicBezTo>
                <a:cubicBezTo>
                  <a:pt x="19152" y="24023"/>
                  <a:pt x="20277" y="22630"/>
                  <a:pt x="21313" y="21163"/>
                </a:cubicBezTo>
                <a:cubicBezTo>
                  <a:pt x="22336" y="19717"/>
                  <a:pt x="23339" y="18197"/>
                  <a:pt x="24017" y="16553"/>
                </a:cubicBezTo>
                <a:cubicBezTo>
                  <a:pt x="24341" y="15760"/>
                  <a:pt x="24579" y="14918"/>
                  <a:pt x="24612" y="14059"/>
                </a:cubicBezTo>
                <a:cubicBezTo>
                  <a:pt x="24633" y="13640"/>
                  <a:pt x="24600" y="13221"/>
                  <a:pt x="24510" y="12814"/>
                </a:cubicBezTo>
                <a:cubicBezTo>
                  <a:pt x="24436" y="12469"/>
                  <a:pt x="24312" y="12107"/>
                  <a:pt x="24017" y="11885"/>
                </a:cubicBezTo>
                <a:cubicBezTo>
                  <a:pt x="23819" y="11740"/>
                  <a:pt x="23598" y="11683"/>
                  <a:pt x="23370" y="11683"/>
                </a:cubicBezTo>
                <a:cubicBezTo>
                  <a:pt x="22928" y="11683"/>
                  <a:pt x="22461" y="11897"/>
                  <a:pt x="22098" y="12095"/>
                </a:cubicBezTo>
                <a:cubicBezTo>
                  <a:pt x="21941" y="12179"/>
                  <a:pt x="21785" y="12266"/>
                  <a:pt x="21631" y="12355"/>
                </a:cubicBezTo>
                <a:lnTo>
                  <a:pt x="21631" y="12355"/>
                </a:lnTo>
                <a:cubicBezTo>
                  <a:pt x="21802" y="11950"/>
                  <a:pt x="21958" y="11538"/>
                  <a:pt x="22098" y="11121"/>
                </a:cubicBezTo>
                <a:cubicBezTo>
                  <a:pt x="22578" y="9679"/>
                  <a:pt x="22858" y="8167"/>
                  <a:pt x="22882" y="6647"/>
                </a:cubicBezTo>
                <a:cubicBezTo>
                  <a:pt x="22907" y="5180"/>
                  <a:pt x="22739" y="3606"/>
                  <a:pt x="22151" y="2254"/>
                </a:cubicBezTo>
                <a:cubicBezTo>
                  <a:pt x="21863" y="1597"/>
                  <a:pt x="21444" y="997"/>
                  <a:pt x="20849" y="582"/>
                </a:cubicBezTo>
                <a:cubicBezTo>
                  <a:pt x="20263" y="174"/>
                  <a:pt x="19552" y="0"/>
                  <a:pt x="188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 name="Google Shape;100;p13"/>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01" name="Google Shape;101;p13"/>
          <p:cNvSpPr txBox="1"/>
          <p:nvPr>
            <p:ph hasCustomPrompt="1" idx="2" type="title"/>
          </p:nvPr>
        </p:nvSpPr>
        <p:spPr>
          <a:xfrm>
            <a:off x="1811545" y="2831964"/>
            <a:ext cx="1194600" cy="9510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Clr>
                <a:schemeClr val="lt1"/>
              </a:buClr>
              <a:buSzPts val="6000"/>
              <a:buNone/>
              <a:defRPr sz="44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13"/>
          <p:cNvSpPr txBox="1"/>
          <p:nvPr>
            <p:ph idx="1" type="subTitle"/>
          </p:nvPr>
        </p:nvSpPr>
        <p:spPr>
          <a:xfrm>
            <a:off x="1583900" y="4592199"/>
            <a:ext cx="4672800" cy="114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2800">
                <a:solidFill>
                  <a:schemeClr val="dk1"/>
                </a:solidFill>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03" name="Google Shape;103;p13"/>
          <p:cNvSpPr txBox="1"/>
          <p:nvPr>
            <p:ph hasCustomPrompt="1" idx="3" type="title"/>
          </p:nvPr>
        </p:nvSpPr>
        <p:spPr>
          <a:xfrm>
            <a:off x="6874345" y="2831964"/>
            <a:ext cx="1194600" cy="9510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Clr>
                <a:schemeClr val="lt1"/>
              </a:buClr>
              <a:buSzPts val="6000"/>
              <a:buNone/>
              <a:defRPr sz="44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4" name="Google Shape;104;p13"/>
          <p:cNvSpPr txBox="1"/>
          <p:nvPr>
            <p:ph idx="4" type="subTitle"/>
          </p:nvPr>
        </p:nvSpPr>
        <p:spPr>
          <a:xfrm>
            <a:off x="6656412" y="4592199"/>
            <a:ext cx="4672800" cy="11454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2800">
                <a:solidFill>
                  <a:schemeClr val="dk1"/>
                </a:solidFill>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05" name="Google Shape;105;p13"/>
          <p:cNvSpPr txBox="1"/>
          <p:nvPr>
            <p:ph hasCustomPrompt="1" idx="5" type="title"/>
          </p:nvPr>
        </p:nvSpPr>
        <p:spPr>
          <a:xfrm>
            <a:off x="6874345" y="6269664"/>
            <a:ext cx="1194600" cy="9510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Clr>
                <a:schemeClr val="lt1"/>
              </a:buClr>
              <a:buSzPts val="6000"/>
              <a:buNone/>
              <a:defRPr sz="44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6" name="Google Shape;106;p13"/>
          <p:cNvSpPr txBox="1"/>
          <p:nvPr>
            <p:ph idx="6" type="subTitle"/>
          </p:nvPr>
        </p:nvSpPr>
        <p:spPr>
          <a:xfrm>
            <a:off x="6656412" y="8060779"/>
            <a:ext cx="4672800" cy="11562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2800">
                <a:solidFill>
                  <a:schemeClr val="dk1"/>
                </a:solidFill>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07" name="Google Shape;107;p13"/>
          <p:cNvSpPr txBox="1"/>
          <p:nvPr>
            <p:ph hasCustomPrompt="1" idx="7" type="title"/>
          </p:nvPr>
        </p:nvSpPr>
        <p:spPr>
          <a:xfrm>
            <a:off x="11937145" y="6269664"/>
            <a:ext cx="1194600" cy="9510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Clr>
                <a:schemeClr val="lt1"/>
              </a:buClr>
              <a:buSzPts val="6000"/>
              <a:buNone/>
              <a:defRPr sz="44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8" name="Google Shape;108;p13"/>
          <p:cNvSpPr txBox="1"/>
          <p:nvPr>
            <p:ph idx="8" type="subTitle"/>
          </p:nvPr>
        </p:nvSpPr>
        <p:spPr>
          <a:xfrm>
            <a:off x="11729012" y="8060779"/>
            <a:ext cx="4672800" cy="11562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2800">
                <a:solidFill>
                  <a:schemeClr val="dk1"/>
                </a:solidFill>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09" name="Google Shape;109;p13"/>
          <p:cNvSpPr txBox="1"/>
          <p:nvPr>
            <p:ph idx="9" type="subTitle"/>
          </p:nvPr>
        </p:nvSpPr>
        <p:spPr>
          <a:xfrm>
            <a:off x="1583900" y="3829400"/>
            <a:ext cx="4672800" cy="969600"/>
          </a:xfrm>
          <a:prstGeom prst="rect">
            <a:avLst/>
          </a:prstGeom>
          <a:ln>
            <a:noFill/>
          </a:ln>
        </p:spPr>
        <p:txBody>
          <a:bodyPr anchorCtr="0" anchor="b" bIns="182850" lIns="182850" spcFirstLastPara="1" rIns="182850" wrap="square" tIns="182850">
            <a:noAutofit/>
          </a:bodyPr>
          <a:lstStyle>
            <a:lvl1pPr lvl="0" rtl="0">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110" name="Google Shape;110;p13"/>
          <p:cNvSpPr txBox="1"/>
          <p:nvPr>
            <p:ph idx="13" type="subTitle"/>
          </p:nvPr>
        </p:nvSpPr>
        <p:spPr>
          <a:xfrm>
            <a:off x="6656362" y="3829400"/>
            <a:ext cx="4672800" cy="969600"/>
          </a:xfrm>
          <a:prstGeom prst="rect">
            <a:avLst/>
          </a:prstGeom>
          <a:ln>
            <a:noFill/>
          </a:ln>
        </p:spPr>
        <p:txBody>
          <a:bodyPr anchorCtr="0" anchor="b" bIns="182850" lIns="182850" spcFirstLastPara="1" rIns="182850" wrap="square" tIns="182850">
            <a:noAutofit/>
          </a:bodyPr>
          <a:lstStyle>
            <a:lvl1pPr lvl="0" rtl="0">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111" name="Google Shape;111;p13"/>
          <p:cNvSpPr txBox="1"/>
          <p:nvPr>
            <p:ph idx="14" type="subTitle"/>
          </p:nvPr>
        </p:nvSpPr>
        <p:spPr>
          <a:xfrm>
            <a:off x="6656362" y="7294692"/>
            <a:ext cx="4672800" cy="942000"/>
          </a:xfrm>
          <a:prstGeom prst="rect">
            <a:avLst/>
          </a:prstGeom>
          <a:ln>
            <a:noFill/>
          </a:ln>
        </p:spPr>
        <p:txBody>
          <a:bodyPr anchorCtr="0" anchor="b" bIns="182850" lIns="182850" spcFirstLastPara="1" rIns="182850" wrap="square" tIns="182850">
            <a:noAutofit/>
          </a:bodyPr>
          <a:lstStyle>
            <a:lvl1pPr lvl="0" rtl="0">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112" name="Google Shape;112;p13"/>
          <p:cNvSpPr txBox="1"/>
          <p:nvPr>
            <p:ph idx="15" type="subTitle"/>
          </p:nvPr>
        </p:nvSpPr>
        <p:spPr>
          <a:xfrm>
            <a:off x="11728962" y="7294692"/>
            <a:ext cx="4672800" cy="942000"/>
          </a:xfrm>
          <a:prstGeom prst="rect">
            <a:avLst/>
          </a:prstGeom>
          <a:ln>
            <a:noFill/>
          </a:ln>
        </p:spPr>
        <p:txBody>
          <a:bodyPr anchorCtr="0" anchor="b" bIns="182850" lIns="182850" spcFirstLastPara="1" rIns="182850" wrap="square" tIns="182850">
            <a:noAutofit/>
          </a:bodyPr>
          <a:lstStyle>
            <a:lvl1pPr lvl="0" rtl="0">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113" name="Google Shape;113;p13"/>
          <p:cNvSpPr txBox="1"/>
          <p:nvPr>
            <p:ph hasCustomPrompt="1" idx="16" type="title"/>
          </p:nvPr>
        </p:nvSpPr>
        <p:spPr>
          <a:xfrm>
            <a:off x="1811545" y="6269664"/>
            <a:ext cx="1194600" cy="9510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Clr>
                <a:schemeClr val="lt1"/>
              </a:buClr>
              <a:buSzPts val="6000"/>
              <a:buNone/>
              <a:defRPr sz="44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14" name="Google Shape;114;p13"/>
          <p:cNvSpPr txBox="1"/>
          <p:nvPr>
            <p:ph idx="17" type="subTitle"/>
          </p:nvPr>
        </p:nvSpPr>
        <p:spPr>
          <a:xfrm>
            <a:off x="1583900" y="8029899"/>
            <a:ext cx="4672800" cy="11562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2800">
                <a:solidFill>
                  <a:schemeClr val="dk1"/>
                </a:solidFill>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15" name="Google Shape;115;p13"/>
          <p:cNvSpPr txBox="1"/>
          <p:nvPr>
            <p:ph idx="18" type="subTitle"/>
          </p:nvPr>
        </p:nvSpPr>
        <p:spPr>
          <a:xfrm>
            <a:off x="1583850" y="7267100"/>
            <a:ext cx="4672800" cy="942000"/>
          </a:xfrm>
          <a:prstGeom prst="rect">
            <a:avLst/>
          </a:prstGeom>
          <a:ln>
            <a:noFill/>
          </a:ln>
        </p:spPr>
        <p:txBody>
          <a:bodyPr anchorCtr="0" anchor="b" bIns="182850" lIns="182850" spcFirstLastPara="1" rIns="182850" wrap="square" tIns="182850">
            <a:noAutofit/>
          </a:bodyPr>
          <a:lstStyle>
            <a:lvl1pPr lvl="0" rtl="0">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6" name="Shape 116"/>
        <p:cNvGrpSpPr/>
        <p:nvPr/>
      </p:nvGrpSpPr>
      <p:grpSpPr>
        <a:xfrm>
          <a:off x="0" y="0"/>
          <a:ext cx="0" cy="0"/>
          <a:chOff x="0" y="0"/>
          <a:chExt cx="0" cy="0"/>
        </a:xfrm>
      </p:grpSpPr>
      <p:pic>
        <p:nvPicPr>
          <p:cNvPr id="117" name="Google Shape;117;p14"/>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118" name="Google Shape;118;p14"/>
          <p:cNvSpPr/>
          <p:nvPr/>
        </p:nvSpPr>
        <p:spPr>
          <a:xfrm flipH="1" rot="2700000">
            <a:off x="16606637" y="2767833"/>
            <a:ext cx="3099841" cy="7890445"/>
          </a:xfrm>
          <a:custGeom>
            <a:rect b="b" l="l" r="r" t="t"/>
            <a:pathLst>
              <a:path extrusionOk="0" h="73278" w="28788">
                <a:moveTo>
                  <a:pt x="18295" y="40496"/>
                </a:moveTo>
                <a:cubicBezTo>
                  <a:pt x="18857" y="40496"/>
                  <a:pt x="19369" y="40851"/>
                  <a:pt x="19669" y="41401"/>
                </a:cubicBezTo>
                <a:cubicBezTo>
                  <a:pt x="20084" y="42174"/>
                  <a:pt x="19986" y="43127"/>
                  <a:pt x="19904" y="43969"/>
                </a:cubicBezTo>
                <a:cubicBezTo>
                  <a:pt x="19825" y="44790"/>
                  <a:pt x="19713" y="45610"/>
                  <a:pt x="19568" y="46423"/>
                </a:cubicBezTo>
                <a:lnTo>
                  <a:pt x="19568" y="46423"/>
                </a:lnTo>
                <a:cubicBezTo>
                  <a:pt x="18929" y="46967"/>
                  <a:pt x="18183" y="47370"/>
                  <a:pt x="17327" y="47528"/>
                </a:cubicBezTo>
                <a:cubicBezTo>
                  <a:pt x="17112" y="47567"/>
                  <a:pt x="16863" y="47595"/>
                  <a:pt x="16608" y="47595"/>
                </a:cubicBezTo>
                <a:cubicBezTo>
                  <a:pt x="15942" y="47595"/>
                  <a:pt x="15236" y="47409"/>
                  <a:pt x="14989" y="46780"/>
                </a:cubicBezTo>
                <a:cubicBezTo>
                  <a:pt x="14718" y="46077"/>
                  <a:pt x="14883" y="45153"/>
                  <a:pt x="15055" y="44442"/>
                </a:cubicBezTo>
                <a:cubicBezTo>
                  <a:pt x="15240" y="43702"/>
                  <a:pt x="15548" y="42995"/>
                  <a:pt x="15963" y="42359"/>
                </a:cubicBezTo>
                <a:cubicBezTo>
                  <a:pt x="16374" y="41730"/>
                  <a:pt x="16925" y="41056"/>
                  <a:pt x="17590" y="40686"/>
                </a:cubicBezTo>
                <a:cubicBezTo>
                  <a:pt x="17826" y="40556"/>
                  <a:pt x="18065" y="40496"/>
                  <a:pt x="18295" y="40496"/>
                </a:cubicBezTo>
                <a:close/>
                <a:moveTo>
                  <a:pt x="28533" y="0"/>
                </a:moveTo>
                <a:cubicBezTo>
                  <a:pt x="28469" y="0"/>
                  <a:pt x="28405" y="41"/>
                  <a:pt x="28405" y="123"/>
                </a:cubicBezTo>
                <a:cubicBezTo>
                  <a:pt x="28536" y="6899"/>
                  <a:pt x="28495" y="13695"/>
                  <a:pt x="27793" y="20438"/>
                </a:cubicBezTo>
                <a:cubicBezTo>
                  <a:pt x="27094" y="27143"/>
                  <a:pt x="25730" y="33812"/>
                  <a:pt x="23215" y="40082"/>
                </a:cubicBezTo>
                <a:cubicBezTo>
                  <a:pt x="22599" y="41623"/>
                  <a:pt x="21962" y="43205"/>
                  <a:pt x="21083" y="44619"/>
                </a:cubicBezTo>
                <a:cubicBezTo>
                  <a:pt x="20743" y="45166"/>
                  <a:pt x="20341" y="45690"/>
                  <a:pt x="19877" y="46142"/>
                </a:cubicBezTo>
                <a:lnTo>
                  <a:pt x="19877" y="46142"/>
                </a:lnTo>
                <a:cubicBezTo>
                  <a:pt x="19946" y="45731"/>
                  <a:pt x="20007" y="45319"/>
                  <a:pt x="20060" y="44906"/>
                </a:cubicBezTo>
                <a:cubicBezTo>
                  <a:pt x="20236" y="43505"/>
                  <a:pt x="20602" y="41533"/>
                  <a:pt x="19271" y="40555"/>
                </a:cubicBezTo>
                <a:cubicBezTo>
                  <a:pt x="18962" y="40327"/>
                  <a:pt x="18650" y="40231"/>
                  <a:pt x="18346" y="40231"/>
                </a:cubicBezTo>
                <a:cubicBezTo>
                  <a:pt x="17387" y="40231"/>
                  <a:pt x="16493" y="41179"/>
                  <a:pt x="15939" y="41940"/>
                </a:cubicBezTo>
                <a:cubicBezTo>
                  <a:pt x="15059" y="43148"/>
                  <a:pt x="14492" y="44762"/>
                  <a:pt x="14624" y="46266"/>
                </a:cubicBezTo>
                <a:cubicBezTo>
                  <a:pt x="14681" y="46915"/>
                  <a:pt x="14969" y="47450"/>
                  <a:pt x="15602" y="47680"/>
                </a:cubicBezTo>
                <a:cubicBezTo>
                  <a:pt x="15932" y="47798"/>
                  <a:pt x="16288" y="47850"/>
                  <a:pt x="16645" y="47850"/>
                </a:cubicBezTo>
                <a:cubicBezTo>
                  <a:pt x="17056" y="47850"/>
                  <a:pt x="17469" y="47782"/>
                  <a:pt x="17849" y="47667"/>
                </a:cubicBezTo>
                <a:cubicBezTo>
                  <a:pt x="18459" y="47484"/>
                  <a:pt x="19007" y="47187"/>
                  <a:pt x="19496" y="46812"/>
                </a:cubicBezTo>
                <a:lnTo>
                  <a:pt x="19496" y="46812"/>
                </a:lnTo>
                <a:cubicBezTo>
                  <a:pt x="19367" y="47487"/>
                  <a:pt x="19216" y="48158"/>
                  <a:pt x="19045" y="48822"/>
                </a:cubicBezTo>
                <a:cubicBezTo>
                  <a:pt x="18223" y="52010"/>
                  <a:pt x="16925" y="55063"/>
                  <a:pt x="15261" y="57898"/>
                </a:cubicBezTo>
                <a:cubicBezTo>
                  <a:pt x="12002" y="63450"/>
                  <a:pt x="7343" y="68084"/>
                  <a:pt x="2071" y="71737"/>
                </a:cubicBezTo>
                <a:cubicBezTo>
                  <a:pt x="1430" y="72185"/>
                  <a:pt x="777" y="72616"/>
                  <a:pt x="115" y="73036"/>
                </a:cubicBezTo>
                <a:cubicBezTo>
                  <a:pt x="1" y="73108"/>
                  <a:pt x="73" y="73277"/>
                  <a:pt x="182" y="73277"/>
                </a:cubicBezTo>
                <a:cubicBezTo>
                  <a:pt x="203" y="73277"/>
                  <a:pt x="225" y="73271"/>
                  <a:pt x="247" y="73257"/>
                </a:cubicBezTo>
                <a:cubicBezTo>
                  <a:pt x="5970" y="69633"/>
                  <a:pt x="11102" y="64953"/>
                  <a:pt x="14759" y="59213"/>
                </a:cubicBezTo>
                <a:cubicBezTo>
                  <a:pt x="16596" y="56333"/>
                  <a:pt x="18050" y="53202"/>
                  <a:pt x="19008" y="49923"/>
                </a:cubicBezTo>
                <a:cubicBezTo>
                  <a:pt x="19332" y="48818"/>
                  <a:pt x="19598" y="47694"/>
                  <a:pt x="19804" y="46560"/>
                </a:cubicBezTo>
                <a:lnTo>
                  <a:pt x="19804" y="46560"/>
                </a:lnTo>
                <a:cubicBezTo>
                  <a:pt x="20407" y="46031"/>
                  <a:pt x="20915" y="45384"/>
                  <a:pt x="21338" y="44697"/>
                </a:cubicBezTo>
                <a:cubicBezTo>
                  <a:pt x="22242" y="43221"/>
                  <a:pt x="22899" y="41574"/>
                  <a:pt x="23536" y="39967"/>
                </a:cubicBezTo>
                <a:cubicBezTo>
                  <a:pt x="24202" y="38295"/>
                  <a:pt x="24785" y="36594"/>
                  <a:pt x="25295" y="34868"/>
                </a:cubicBezTo>
                <a:cubicBezTo>
                  <a:pt x="26309" y="31454"/>
                  <a:pt x="27037" y="27961"/>
                  <a:pt x="27550" y="24440"/>
                </a:cubicBezTo>
                <a:cubicBezTo>
                  <a:pt x="28602" y="17262"/>
                  <a:pt x="28787" y="9989"/>
                  <a:pt x="28705" y="2749"/>
                </a:cubicBezTo>
                <a:cubicBezTo>
                  <a:pt x="28693" y="1874"/>
                  <a:pt x="28680" y="999"/>
                  <a:pt x="28664" y="123"/>
                </a:cubicBezTo>
                <a:cubicBezTo>
                  <a:pt x="28662" y="41"/>
                  <a:pt x="28597" y="0"/>
                  <a:pt x="285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 name="Google Shape;119;p14"/>
          <p:cNvSpPr/>
          <p:nvPr/>
        </p:nvSpPr>
        <p:spPr>
          <a:xfrm rot="-3222429">
            <a:off x="-2687974" y="-227134"/>
            <a:ext cx="7134080" cy="2594275"/>
          </a:xfrm>
          <a:custGeom>
            <a:rect b="b" l="l" r="r" t="t"/>
            <a:pathLst>
              <a:path extrusionOk="0" h="25869" w="71138">
                <a:moveTo>
                  <a:pt x="42384" y="14472"/>
                </a:moveTo>
                <a:cubicBezTo>
                  <a:pt x="43097" y="14472"/>
                  <a:pt x="43809" y="14514"/>
                  <a:pt x="44518" y="14587"/>
                </a:cubicBezTo>
                <a:cubicBezTo>
                  <a:pt x="45496" y="14690"/>
                  <a:pt x="46556" y="14784"/>
                  <a:pt x="47493" y="15096"/>
                </a:cubicBezTo>
                <a:cubicBezTo>
                  <a:pt x="47838" y="15207"/>
                  <a:pt x="48208" y="15380"/>
                  <a:pt x="48454" y="15655"/>
                </a:cubicBezTo>
                <a:cubicBezTo>
                  <a:pt x="48828" y="16070"/>
                  <a:pt x="48668" y="16559"/>
                  <a:pt x="48274" y="16904"/>
                </a:cubicBezTo>
                <a:cubicBezTo>
                  <a:pt x="47563" y="17525"/>
                  <a:pt x="46630" y="17964"/>
                  <a:pt x="45759" y="18309"/>
                </a:cubicBezTo>
                <a:cubicBezTo>
                  <a:pt x="44033" y="18996"/>
                  <a:pt x="42176" y="19304"/>
                  <a:pt x="40331" y="19468"/>
                </a:cubicBezTo>
                <a:cubicBezTo>
                  <a:pt x="39174" y="19571"/>
                  <a:pt x="38016" y="19622"/>
                  <a:pt x="36859" y="19622"/>
                </a:cubicBezTo>
                <a:cubicBezTo>
                  <a:pt x="35385" y="19622"/>
                  <a:pt x="33914" y="19540"/>
                  <a:pt x="32450" y="19383"/>
                </a:cubicBezTo>
                <a:lnTo>
                  <a:pt x="32450" y="19383"/>
                </a:lnTo>
                <a:cubicBezTo>
                  <a:pt x="32675" y="18626"/>
                  <a:pt x="33302" y="17973"/>
                  <a:pt x="33851" y="17455"/>
                </a:cubicBezTo>
                <a:cubicBezTo>
                  <a:pt x="34488" y="16855"/>
                  <a:pt x="35211" y="16349"/>
                  <a:pt x="35984" y="15939"/>
                </a:cubicBezTo>
                <a:cubicBezTo>
                  <a:pt x="37648" y="15047"/>
                  <a:pt x="39509" y="14607"/>
                  <a:pt x="41387" y="14500"/>
                </a:cubicBezTo>
                <a:cubicBezTo>
                  <a:pt x="41719" y="14481"/>
                  <a:pt x="42052" y="14472"/>
                  <a:pt x="42384" y="14472"/>
                </a:cubicBezTo>
                <a:close/>
                <a:moveTo>
                  <a:pt x="156" y="0"/>
                </a:moveTo>
                <a:cubicBezTo>
                  <a:pt x="77" y="0"/>
                  <a:pt x="0" y="62"/>
                  <a:pt x="35" y="156"/>
                </a:cubicBezTo>
                <a:cubicBezTo>
                  <a:pt x="1370" y="3600"/>
                  <a:pt x="3877" y="6398"/>
                  <a:pt x="6700" y="8711"/>
                </a:cubicBezTo>
                <a:cubicBezTo>
                  <a:pt x="9711" y="11176"/>
                  <a:pt x="13072" y="13247"/>
                  <a:pt x="16565" y="14957"/>
                </a:cubicBezTo>
                <a:cubicBezTo>
                  <a:pt x="21448" y="17342"/>
                  <a:pt x="26735" y="18990"/>
                  <a:pt x="32137" y="19608"/>
                </a:cubicBezTo>
                <a:lnTo>
                  <a:pt x="32137" y="19608"/>
                </a:lnTo>
                <a:cubicBezTo>
                  <a:pt x="32019" y="20349"/>
                  <a:pt x="32342" y="21023"/>
                  <a:pt x="32873" y="21543"/>
                </a:cubicBezTo>
                <a:cubicBezTo>
                  <a:pt x="33543" y="22196"/>
                  <a:pt x="34427" y="22661"/>
                  <a:pt x="35261" y="23068"/>
                </a:cubicBezTo>
                <a:cubicBezTo>
                  <a:pt x="36115" y="23483"/>
                  <a:pt x="37003" y="23824"/>
                  <a:pt x="37911" y="24103"/>
                </a:cubicBezTo>
                <a:cubicBezTo>
                  <a:pt x="39830" y="24695"/>
                  <a:pt x="41827" y="25019"/>
                  <a:pt x="43819" y="25262"/>
                </a:cubicBezTo>
                <a:cubicBezTo>
                  <a:pt x="47731" y="25742"/>
                  <a:pt x="51676" y="25869"/>
                  <a:pt x="55615" y="25869"/>
                </a:cubicBezTo>
                <a:cubicBezTo>
                  <a:pt x="56191" y="25869"/>
                  <a:pt x="56767" y="25866"/>
                  <a:pt x="57342" y="25862"/>
                </a:cubicBezTo>
                <a:cubicBezTo>
                  <a:pt x="61126" y="25833"/>
                  <a:pt x="65050" y="25652"/>
                  <a:pt x="68596" y="24202"/>
                </a:cubicBezTo>
                <a:cubicBezTo>
                  <a:pt x="69439" y="23852"/>
                  <a:pt x="70252" y="23437"/>
                  <a:pt x="71020" y="22948"/>
                </a:cubicBezTo>
                <a:cubicBezTo>
                  <a:pt x="71137" y="22873"/>
                  <a:pt x="71067" y="22705"/>
                  <a:pt x="70960" y="22705"/>
                </a:cubicBezTo>
                <a:cubicBezTo>
                  <a:pt x="70939" y="22705"/>
                  <a:pt x="70916" y="22712"/>
                  <a:pt x="70893" y="22726"/>
                </a:cubicBezTo>
                <a:cubicBezTo>
                  <a:pt x="67746" y="24728"/>
                  <a:pt x="64002" y="25344"/>
                  <a:pt x="60337" y="25529"/>
                </a:cubicBezTo>
                <a:cubicBezTo>
                  <a:pt x="58999" y="25597"/>
                  <a:pt x="57658" y="25614"/>
                  <a:pt x="56316" y="25614"/>
                </a:cubicBezTo>
                <a:cubicBezTo>
                  <a:pt x="55717" y="25614"/>
                  <a:pt x="55118" y="25611"/>
                  <a:pt x="54519" y="25607"/>
                </a:cubicBezTo>
                <a:cubicBezTo>
                  <a:pt x="52432" y="25590"/>
                  <a:pt x="50340" y="25537"/>
                  <a:pt x="48253" y="25405"/>
                </a:cubicBezTo>
                <a:cubicBezTo>
                  <a:pt x="46145" y="25278"/>
                  <a:pt x="44033" y="25077"/>
                  <a:pt x="41946" y="24744"/>
                </a:cubicBezTo>
                <a:cubicBezTo>
                  <a:pt x="40084" y="24448"/>
                  <a:pt x="38231" y="24029"/>
                  <a:pt x="36477" y="23326"/>
                </a:cubicBezTo>
                <a:cubicBezTo>
                  <a:pt x="35581" y="22969"/>
                  <a:pt x="34710" y="22533"/>
                  <a:pt x="33896" y="22012"/>
                </a:cubicBezTo>
                <a:cubicBezTo>
                  <a:pt x="33145" y="21523"/>
                  <a:pt x="32310" y="20828"/>
                  <a:pt x="32368" y="19842"/>
                </a:cubicBezTo>
                <a:cubicBezTo>
                  <a:pt x="32372" y="19773"/>
                  <a:pt x="32380" y="19704"/>
                  <a:pt x="32392" y="19636"/>
                </a:cubicBezTo>
                <a:lnTo>
                  <a:pt x="32392" y="19636"/>
                </a:lnTo>
                <a:cubicBezTo>
                  <a:pt x="33864" y="19795"/>
                  <a:pt x="35344" y="19878"/>
                  <a:pt x="36827" y="19878"/>
                </a:cubicBezTo>
                <a:cubicBezTo>
                  <a:pt x="37690" y="19878"/>
                  <a:pt x="38555" y="19850"/>
                  <a:pt x="39419" y="19793"/>
                </a:cubicBezTo>
                <a:cubicBezTo>
                  <a:pt x="41334" y="19669"/>
                  <a:pt x="43269" y="19427"/>
                  <a:pt x="45097" y="18823"/>
                </a:cubicBezTo>
                <a:cubicBezTo>
                  <a:pt x="45993" y="18527"/>
                  <a:pt x="46864" y="18141"/>
                  <a:pt x="47670" y="17640"/>
                </a:cubicBezTo>
                <a:cubicBezTo>
                  <a:pt x="48228" y="17290"/>
                  <a:pt x="49062" y="16797"/>
                  <a:pt x="48919" y="16013"/>
                </a:cubicBezTo>
                <a:cubicBezTo>
                  <a:pt x="48799" y="15351"/>
                  <a:pt x="48048" y="14994"/>
                  <a:pt x="47472" y="14817"/>
                </a:cubicBezTo>
                <a:cubicBezTo>
                  <a:pt x="46531" y="14533"/>
                  <a:pt x="45492" y="14435"/>
                  <a:pt x="44518" y="14332"/>
                </a:cubicBezTo>
                <a:cubicBezTo>
                  <a:pt x="43806" y="14258"/>
                  <a:pt x="43088" y="14216"/>
                  <a:pt x="42371" y="14216"/>
                </a:cubicBezTo>
                <a:cubicBezTo>
                  <a:pt x="40984" y="14216"/>
                  <a:pt x="39598" y="14372"/>
                  <a:pt x="38260" y="14751"/>
                </a:cubicBezTo>
                <a:cubicBezTo>
                  <a:pt x="36530" y="15240"/>
                  <a:pt x="34883" y="16099"/>
                  <a:pt x="33584" y="17352"/>
                </a:cubicBezTo>
                <a:cubicBezTo>
                  <a:pt x="33013" y="17907"/>
                  <a:pt x="32417" y="18566"/>
                  <a:pt x="32194" y="19354"/>
                </a:cubicBezTo>
                <a:lnTo>
                  <a:pt x="32194" y="19354"/>
                </a:lnTo>
                <a:cubicBezTo>
                  <a:pt x="27445" y="18814"/>
                  <a:pt x="22784" y="17478"/>
                  <a:pt x="18418" y="15536"/>
                </a:cubicBezTo>
                <a:cubicBezTo>
                  <a:pt x="15020" y="14028"/>
                  <a:pt x="11778" y="12158"/>
                  <a:pt x="8766" y="9977"/>
                </a:cubicBezTo>
                <a:cubicBezTo>
                  <a:pt x="5923" y="7918"/>
                  <a:pt x="3228" y="5494"/>
                  <a:pt x="1428" y="2445"/>
                </a:cubicBezTo>
                <a:cubicBezTo>
                  <a:pt x="984" y="1689"/>
                  <a:pt x="598" y="904"/>
                  <a:pt x="286" y="87"/>
                </a:cubicBezTo>
                <a:cubicBezTo>
                  <a:pt x="261" y="27"/>
                  <a:pt x="208" y="0"/>
                  <a:pt x="1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 name="Google Shape;120;p14"/>
          <p:cNvSpPr/>
          <p:nvPr/>
        </p:nvSpPr>
        <p:spPr>
          <a:xfrm>
            <a:off x="0" y="8464100"/>
            <a:ext cx="4687800" cy="4687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1" name="Google Shape;121;p14"/>
          <p:cNvSpPr/>
          <p:nvPr/>
        </p:nvSpPr>
        <p:spPr>
          <a:xfrm>
            <a:off x="14085800" y="-3806250"/>
            <a:ext cx="6138000" cy="6138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 name="Google Shape;122;p14"/>
          <p:cNvSpPr txBox="1"/>
          <p:nvPr>
            <p:ph type="title"/>
          </p:nvPr>
        </p:nvSpPr>
        <p:spPr>
          <a:xfrm>
            <a:off x="2916900" y="4732275"/>
            <a:ext cx="12454200" cy="10638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6000"/>
              <a:buNone/>
              <a:defRPr sz="6000">
                <a:latin typeface="Bakbak One"/>
                <a:ea typeface="Bakbak One"/>
                <a:cs typeface="Bakbak One"/>
                <a:sym typeface="Bakbak One"/>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123" name="Google Shape;123;p14"/>
          <p:cNvSpPr txBox="1"/>
          <p:nvPr>
            <p:ph idx="1" type="subTitle"/>
          </p:nvPr>
        </p:nvSpPr>
        <p:spPr>
          <a:xfrm>
            <a:off x="2916300" y="1935075"/>
            <a:ext cx="12455400" cy="2797200"/>
          </a:xfrm>
          <a:prstGeom prst="rect">
            <a:avLst/>
          </a:prstGeom>
        </p:spPr>
        <p:txBody>
          <a:bodyPr anchorCtr="0" anchor="b" bIns="182850" lIns="182850" spcFirstLastPara="1" rIns="182850" wrap="square" tIns="182850">
            <a:noAutofit/>
          </a:bodyPr>
          <a:lstStyle>
            <a:lvl1pPr lvl="0" rtl="0" algn="ctr">
              <a:lnSpc>
                <a:spcPct val="100000"/>
              </a:lnSpc>
              <a:spcBef>
                <a:spcPts val="0"/>
              </a:spcBef>
              <a:spcAft>
                <a:spcPts val="0"/>
              </a:spcAft>
              <a:buSzPts val="5000"/>
              <a:buNone/>
              <a:defRPr sz="50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24" name="Shape 124"/>
        <p:cNvGrpSpPr/>
        <p:nvPr/>
      </p:nvGrpSpPr>
      <p:grpSpPr>
        <a:xfrm>
          <a:off x="0" y="0"/>
          <a:ext cx="0" cy="0"/>
          <a:chOff x="0" y="0"/>
          <a:chExt cx="0" cy="0"/>
        </a:xfrm>
      </p:grpSpPr>
      <p:pic>
        <p:nvPicPr>
          <p:cNvPr id="125" name="Google Shape;125;p15"/>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126" name="Google Shape;126;p15"/>
          <p:cNvSpPr/>
          <p:nvPr/>
        </p:nvSpPr>
        <p:spPr>
          <a:xfrm>
            <a:off x="17047550" y="6412050"/>
            <a:ext cx="6138000" cy="6138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 name="Google Shape;127;p15"/>
          <p:cNvSpPr/>
          <p:nvPr/>
        </p:nvSpPr>
        <p:spPr>
          <a:xfrm>
            <a:off x="2325200" y="9216996"/>
            <a:ext cx="3578400" cy="3578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 name="Google Shape;128;p15"/>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29" name="Google Shape;129;p15"/>
          <p:cNvSpPr/>
          <p:nvPr/>
        </p:nvSpPr>
        <p:spPr>
          <a:xfrm rot="-1832430">
            <a:off x="-1275918" y="4298277"/>
            <a:ext cx="2516238" cy="6405236"/>
          </a:xfrm>
          <a:custGeom>
            <a:rect b="b" l="l" r="r" t="t"/>
            <a:pathLst>
              <a:path extrusionOk="0" h="73278" w="28788">
                <a:moveTo>
                  <a:pt x="18295" y="40496"/>
                </a:moveTo>
                <a:cubicBezTo>
                  <a:pt x="18857" y="40496"/>
                  <a:pt x="19369" y="40851"/>
                  <a:pt x="19669" y="41401"/>
                </a:cubicBezTo>
                <a:cubicBezTo>
                  <a:pt x="20084" y="42174"/>
                  <a:pt x="19986" y="43127"/>
                  <a:pt x="19904" y="43969"/>
                </a:cubicBezTo>
                <a:cubicBezTo>
                  <a:pt x="19825" y="44790"/>
                  <a:pt x="19713" y="45610"/>
                  <a:pt x="19568" y="46423"/>
                </a:cubicBezTo>
                <a:lnTo>
                  <a:pt x="19568" y="46423"/>
                </a:lnTo>
                <a:cubicBezTo>
                  <a:pt x="18929" y="46967"/>
                  <a:pt x="18183" y="47370"/>
                  <a:pt x="17327" y="47528"/>
                </a:cubicBezTo>
                <a:cubicBezTo>
                  <a:pt x="17112" y="47567"/>
                  <a:pt x="16863" y="47595"/>
                  <a:pt x="16608" y="47595"/>
                </a:cubicBezTo>
                <a:cubicBezTo>
                  <a:pt x="15942" y="47595"/>
                  <a:pt x="15236" y="47409"/>
                  <a:pt x="14989" y="46780"/>
                </a:cubicBezTo>
                <a:cubicBezTo>
                  <a:pt x="14718" y="46077"/>
                  <a:pt x="14883" y="45153"/>
                  <a:pt x="15055" y="44442"/>
                </a:cubicBezTo>
                <a:cubicBezTo>
                  <a:pt x="15240" y="43702"/>
                  <a:pt x="15548" y="42995"/>
                  <a:pt x="15963" y="42359"/>
                </a:cubicBezTo>
                <a:cubicBezTo>
                  <a:pt x="16374" y="41730"/>
                  <a:pt x="16925" y="41056"/>
                  <a:pt x="17590" y="40686"/>
                </a:cubicBezTo>
                <a:cubicBezTo>
                  <a:pt x="17826" y="40556"/>
                  <a:pt x="18065" y="40496"/>
                  <a:pt x="18295" y="40496"/>
                </a:cubicBezTo>
                <a:close/>
                <a:moveTo>
                  <a:pt x="28533" y="0"/>
                </a:moveTo>
                <a:cubicBezTo>
                  <a:pt x="28469" y="0"/>
                  <a:pt x="28405" y="41"/>
                  <a:pt x="28405" y="123"/>
                </a:cubicBezTo>
                <a:cubicBezTo>
                  <a:pt x="28536" y="6899"/>
                  <a:pt x="28495" y="13695"/>
                  <a:pt x="27793" y="20438"/>
                </a:cubicBezTo>
                <a:cubicBezTo>
                  <a:pt x="27094" y="27143"/>
                  <a:pt x="25730" y="33812"/>
                  <a:pt x="23215" y="40082"/>
                </a:cubicBezTo>
                <a:cubicBezTo>
                  <a:pt x="22599" y="41623"/>
                  <a:pt x="21962" y="43205"/>
                  <a:pt x="21083" y="44619"/>
                </a:cubicBezTo>
                <a:cubicBezTo>
                  <a:pt x="20743" y="45166"/>
                  <a:pt x="20341" y="45690"/>
                  <a:pt x="19877" y="46142"/>
                </a:cubicBezTo>
                <a:lnTo>
                  <a:pt x="19877" y="46142"/>
                </a:lnTo>
                <a:cubicBezTo>
                  <a:pt x="19946" y="45731"/>
                  <a:pt x="20007" y="45319"/>
                  <a:pt x="20060" y="44906"/>
                </a:cubicBezTo>
                <a:cubicBezTo>
                  <a:pt x="20236" y="43505"/>
                  <a:pt x="20602" y="41533"/>
                  <a:pt x="19271" y="40555"/>
                </a:cubicBezTo>
                <a:cubicBezTo>
                  <a:pt x="18962" y="40327"/>
                  <a:pt x="18650" y="40231"/>
                  <a:pt x="18346" y="40231"/>
                </a:cubicBezTo>
                <a:cubicBezTo>
                  <a:pt x="17387" y="40231"/>
                  <a:pt x="16493" y="41179"/>
                  <a:pt x="15939" y="41940"/>
                </a:cubicBezTo>
                <a:cubicBezTo>
                  <a:pt x="15059" y="43148"/>
                  <a:pt x="14492" y="44762"/>
                  <a:pt x="14624" y="46266"/>
                </a:cubicBezTo>
                <a:cubicBezTo>
                  <a:pt x="14681" y="46915"/>
                  <a:pt x="14969" y="47450"/>
                  <a:pt x="15602" y="47680"/>
                </a:cubicBezTo>
                <a:cubicBezTo>
                  <a:pt x="15932" y="47798"/>
                  <a:pt x="16288" y="47850"/>
                  <a:pt x="16645" y="47850"/>
                </a:cubicBezTo>
                <a:cubicBezTo>
                  <a:pt x="17056" y="47850"/>
                  <a:pt x="17469" y="47782"/>
                  <a:pt x="17849" y="47667"/>
                </a:cubicBezTo>
                <a:cubicBezTo>
                  <a:pt x="18459" y="47484"/>
                  <a:pt x="19007" y="47187"/>
                  <a:pt x="19496" y="46812"/>
                </a:cubicBezTo>
                <a:lnTo>
                  <a:pt x="19496" y="46812"/>
                </a:lnTo>
                <a:cubicBezTo>
                  <a:pt x="19367" y="47487"/>
                  <a:pt x="19216" y="48158"/>
                  <a:pt x="19045" y="48822"/>
                </a:cubicBezTo>
                <a:cubicBezTo>
                  <a:pt x="18223" y="52010"/>
                  <a:pt x="16925" y="55063"/>
                  <a:pt x="15261" y="57898"/>
                </a:cubicBezTo>
                <a:cubicBezTo>
                  <a:pt x="12002" y="63450"/>
                  <a:pt x="7343" y="68084"/>
                  <a:pt x="2071" y="71737"/>
                </a:cubicBezTo>
                <a:cubicBezTo>
                  <a:pt x="1430" y="72185"/>
                  <a:pt x="777" y="72616"/>
                  <a:pt x="115" y="73036"/>
                </a:cubicBezTo>
                <a:cubicBezTo>
                  <a:pt x="1" y="73108"/>
                  <a:pt x="73" y="73277"/>
                  <a:pt x="182" y="73277"/>
                </a:cubicBezTo>
                <a:cubicBezTo>
                  <a:pt x="203" y="73277"/>
                  <a:pt x="225" y="73271"/>
                  <a:pt x="247" y="73257"/>
                </a:cubicBezTo>
                <a:cubicBezTo>
                  <a:pt x="5970" y="69633"/>
                  <a:pt x="11102" y="64953"/>
                  <a:pt x="14759" y="59213"/>
                </a:cubicBezTo>
                <a:cubicBezTo>
                  <a:pt x="16596" y="56333"/>
                  <a:pt x="18050" y="53202"/>
                  <a:pt x="19008" y="49923"/>
                </a:cubicBezTo>
                <a:cubicBezTo>
                  <a:pt x="19332" y="48818"/>
                  <a:pt x="19598" y="47694"/>
                  <a:pt x="19804" y="46560"/>
                </a:cubicBezTo>
                <a:lnTo>
                  <a:pt x="19804" y="46560"/>
                </a:lnTo>
                <a:cubicBezTo>
                  <a:pt x="20407" y="46031"/>
                  <a:pt x="20915" y="45384"/>
                  <a:pt x="21338" y="44697"/>
                </a:cubicBezTo>
                <a:cubicBezTo>
                  <a:pt x="22242" y="43221"/>
                  <a:pt x="22899" y="41574"/>
                  <a:pt x="23536" y="39967"/>
                </a:cubicBezTo>
                <a:cubicBezTo>
                  <a:pt x="24202" y="38295"/>
                  <a:pt x="24785" y="36594"/>
                  <a:pt x="25295" y="34868"/>
                </a:cubicBezTo>
                <a:cubicBezTo>
                  <a:pt x="26309" y="31454"/>
                  <a:pt x="27037" y="27961"/>
                  <a:pt x="27550" y="24440"/>
                </a:cubicBezTo>
                <a:cubicBezTo>
                  <a:pt x="28602" y="17262"/>
                  <a:pt x="28787" y="9989"/>
                  <a:pt x="28705" y="2749"/>
                </a:cubicBezTo>
                <a:cubicBezTo>
                  <a:pt x="28693" y="1874"/>
                  <a:pt x="28680" y="999"/>
                  <a:pt x="28664" y="123"/>
                </a:cubicBezTo>
                <a:cubicBezTo>
                  <a:pt x="28662" y="41"/>
                  <a:pt x="28597" y="0"/>
                  <a:pt x="285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 name="Google Shape;130;p15"/>
          <p:cNvSpPr/>
          <p:nvPr/>
        </p:nvSpPr>
        <p:spPr>
          <a:xfrm rot="10800000">
            <a:off x="16848000" y="-1032600"/>
            <a:ext cx="1803885" cy="3068043"/>
          </a:xfrm>
          <a:custGeom>
            <a:rect b="b" l="l" r="r" t="t"/>
            <a:pathLst>
              <a:path extrusionOk="0" h="36261" w="21320">
                <a:moveTo>
                  <a:pt x="13806" y="15586"/>
                </a:moveTo>
                <a:cubicBezTo>
                  <a:pt x="13816" y="16021"/>
                  <a:pt x="13822" y="16456"/>
                  <a:pt x="13825" y="16891"/>
                </a:cubicBezTo>
                <a:cubicBezTo>
                  <a:pt x="13833" y="18341"/>
                  <a:pt x="13788" y="19800"/>
                  <a:pt x="13570" y="21234"/>
                </a:cubicBezTo>
                <a:cubicBezTo>
                  <a:pt x="13463" y="21940"/>
                  <a:pt x="13311" y="22639"/>
                  <a:pt x="13110" y="23321"/>
                </a:cubicBezTo>
                <a:cubicBezTo>
                  <a:pt x="12909" y="23982"/>
                  <a:pt x="12674" y="24665"/>
                  <a:pt x="12329" y="25264"/>
                </a:cubicBezTo>
                <a:cubicBezTo>
                  <a:pt x="12070" y="25725"/>
                  <a:pt x="11644" y="26261"/>
                  <a:pt x="11070" y="26261"/>
                </a:cubicBezTo>
                <a:cubicBezTo>
                  <a:pt x="11035" y="26261"/>
                  <a:pt x="10998" y="26259"/>
                  <a:pt x="10961" y="26255"/>
                </a:cubicBezTo>
                <a:cubicBezTo>
                  <a:pt x="10283" y="26172"/>
                  <a:pt x="9950" y="25437"/>
                  <a:pt x="9921" y="24829"/>
                </a:cubicBezTo>
                <a:cubicBezTo>
                  <a:pt x="9889" y="24139"/>
                  <a:pt x="10074" y="23428"/>
                  <a:pt x="10234" y="22762"/>
                </a:cubicBezTo>
                <a:cubicBezTo>
                  <a:pt x="10386" y="22129"/>
                  <a:pt x="10575" y="21505"/>
                  <a:pt x="10797" y="20893"/>
                </a:cubicBezTo>
                <a:cubicBezTo>
                  <a:pt x="11489" y="18971"/>
                  <a:pt x="12513" y="17169"/>
                  <a:pt x="13806" y="15586"/>
                </a:cubicBezTo>
                <a:close/>
                <a:moveTo>
                  <a:pt x="7263" y="1"/>
                </a:moveTo>
                <a:cubicBezTo>
                  <a:pt x="6391" y="1"/>
                  <a:pt x="5510" y="305"/>
                  <a:pt x="4789" y="780"/>
                </a:cubicBezTo>
                <a:cubicBezTo>
                  <a:pt x="3627" y="1544"/>
                  <a:pt x="2838" y="2756"/>
                  <a:pt x="2242" y="3989"/>
                </a:cubicBezTo>
                <a:cubicBezTo>
                  <a:pt x="1564" y="5386"/>
                  <a:pt x="1030" y="6861"/>
                  <a:pt x="598" y="8348"/>
                </a:cubicBezTo>
                <a:cubicBezTo>
                  <a:pt x="376" y="9104"/>
                  <a:pt x="183" y="9868"/>
                  <a:pt x="23" y="10641"/>
                </a:cubicBezTo>
                <a:cubicBezTo>
                  <a:pt x="1" y="10738"/>
                  <a:pt x="83" y="10802"/>
                  <a:pt x="160" y="10802"/>
                </a:cubicBezTo>
                <a:cubicBezTo>
                  <a:pt x="210" y="10802"/>
                  <a:pt x="257" y="10774"/>
                  <a:pt x="270" y="10711"/>
                </a:cubicBezTo>
                <a:cubicBezTo>
                  <a:pt x="586" y="9211"/>
                  <a:pt x="1013" y="7736"/>
                  <a:pt x="1548" y="6302"/>
                </a:cubicBezTo>
                <a:cubicBezTo>
                  <a:pt x="2036" y="4987"/>
                  <a:pt x="2583" y="3648"/>
                  <a:pt x="3409" y="2501"/>
                </a:cubicBezTo>
                <a:cubicBezTo>
                  <a:pt x="4181" y="1429"/>
                  <a:pt x="5254" y="570"/>
                  <a:pt x="6577" y="323"/>
                </a:cubicBezTo>
                <a:cubicBezTo>
                  <a:pt x="6799" y="282"/>
                  <a:pt x="7026" y="260"/>
                  <a:pt x="7252" y="260"/>
                </a:cubicBezTo>
                <a:cubicBezTo>
                  <a:pt x="7654" y="260"/>
                  <a:pt x="8054" y="328"/>
                  <a:pt x="8430" y="476"/>
                </a:cubicBezTo>
                <a:cubicBezTo>
                  <a:pt x="9075" y="730"/>
                  <a:pt x="9593" y="1219"/>
                  <a:pt x="10032" y="1745"/>
                </a:cubicBezTo>
                <a:cubicBezTo>
                  <a:pt x="11725" y="3763"/>
                  <a:pt x="12662" y="6310"/>
                  <a:pt x="13172" y="8870"/>
                </a:cubicBezTo>
                <a:cubicBezTo>
                  <a:pt x="13584" y="10949"/>
                  <a:pt x="13739" y="13075"/>
                  <a:pt x="13797" y="15196"/>
                </a:cubicBezTo>
                <a:lnTo>
                  <a:pt x="13797" y="15196"/>
                </a:lnTo>
                <a:cubicBezTo>
                  <a:pt x="13623" y="15402"/>
                  <a:pt x="13455" y="15613"/>
                  <a:pt x="13291" y="15826"/>
                </a:cubicBezTo>
                <a:cubicBezTo>
                  <a:pt x="12457" y="16903"/>
                  <a:pt x="11746" y="18074"/>
                  <a:pt x="11175" y="19307"/>
                </a:cubicBezTo>
                <a:cubicBezTo>
                  <a:pt x="10599" y="20539"/>
                  <a:pt x="10160" y="21838"/>
                  <a:pt x="9876" y="23169"/>
                </a:cubicBezTo>
                <a:cubicBezTo>
                  <a:pt x="9728" y="23867"/>
                  <a:pt x="9552" y="24628"/>
                  <a:pt x="9737" y="25334"/>
                </a:cubicBezTo>
                <a:cubicBezTo>
                  <a:pt x="9880" y="25893"/>
                  <a:pt x="10316" y="26423"/>
                  <a:pt x="10912" y="26505"/>
                </a:cubicBezTo>
                <a:cubicBezTo>
                  <a:pt x="10965" y="26513"/>
                  <a:pt x="11017" y="26516"/>
                  <a:pt x="11069" y="26516"/>
                </a:cubicBezTo>
                <a:cubicBezTo>
                  <a:pt x="11587" y="26516"/>
                  <a:pt x="12018" y="26157"/>
                  <a:pt x="12321" y="25753"/>
                </a:cubicBezTo>
                <a:cubicBezTo>
                  <a:pt x="12724" y="25207"/>
                  <a:pt x="12974" y="24533"/>
                  <a:pt x="13192" y="23896"/>
                </a:cubicBezTo>
                <a:cubicBezTo>
                  <a:pt x="13685" y="22474"/>
                  <a:pt x="13915" y="20971"/>
                  <a:pt x="14014" y="19471"/>
                </a:cubicBezTo>
                <a:cubicBezTo>
                  <a:pt x="14107" y="18082"/>
                  <a:pt x="14090" y="16686"/>
                  <a:pt x="14051" y="15293"/>
                </a:cubicBezTo>
                <a:lnTo>
                  <a:pt x="14051" y="15293"/>
                </a:lnTo>
                <a:cubicBezTo>
                  <a:pt x="14344" y="14950"/>
                  <a:pt x="14649" y="14618"/>
                  <a:pt x="14967" y="14298"/>
                </a:cubicBezTo>
                <a:cubicBezTo>
                  <a:pt x="15432" y="13829"/>
                  <a:pt x="15925" y="13316"/>
                  <a:pt x="16508" y="12991"/>
                </a:cubicBezTo>
                <a:cubicBezTo>
                  <a:pt x="16764" y="12846"/>
                  <a:pt x="17029" y="12774"/>
                  <a:pt x="17290" y="12774"/>
                </a:cubicBezTo>
                <a:cubicBezTo>
                  <a:pt x="17628" y="12774"/>
                  <a:pt x="17959" y="12894"/>
                  <a:pt x="18258" y="13131"/>
                </a:cubicBezTo>
                <a:cubicBezTo>
                  <a:pt x="18743" y="13521"/>
                  <a:pt x="19064" y="14080"/>
                  <a:pt x="19335" y="14631"/>
                </a:cubicBezTo>
                <a:cubicBezTo>
                  <a:pt x="19651" y="15272"/>
                  <a:pt x="19910" y="15941"/>
                  <a:pt x="20116" y="16628"/>
                </a:cubicBezTo>
                <a:cubicBezTo>
                  <a:pt x="20954" y="19393"/>
                  <a:pt x="20966" y="22355"/>
                  <a:pt x="20720" y="25211"/>
                </a:cubicBezTo>
                <a:cubicBezTo>
                  <a:pt x="20453" y="28223"/>
                  <a:pt x="19816" y="31202"/>
                  <a:pt x="18821" y="34057"/>
                </a:cubicBezTo>
                <a:cubicBezTo>
                  <a:pt x="18583" y="34748"/>
                  <a:pt x="18324" y="35434"/>
                  <a:pt x="18045" y="36108"/>
                </a:cubicBezTo>
                <a:cubicBezTo>
                  <a:pt x="18005" y="36200"/>
                  <a:pt x="18082" y="36261"/>
                  <a:pt x="18162" y="36261"/>
                </a:cubicBezTo>
                <a:cubicBezTo>
                  <a:pt x="18214" y="36261"/>
                  <a:pt x="18267" y="36236"/>
                  <a:pt x="18291" y="36178"/>
                </a:cubicBezTo>
                <a:cubicBezTo>
                  <a:pt x="19503" y="33248"/>
                  <a:pt x="20342" y="30166"/>
                  <a:pt x="20769" y="27027"/>
                </a:cubicBezTo>
                <a:cubicBezTo>
                  <a:pt x="21180" y="24028"/>
                  <a:pt x="21320" y="20901"/>
                  <a:pt x="20707" y="17918"/>
                </a:cubicBezTo>
                <a:cubicBezTo>
                  <a:pt x="20559" y="17195"/>
                  <a:pt x="20362" y="16484"/>
                  <a:pt x="20107" y="15789"/>
                </a:cubicBezTo>
                <a:cubicBezTo>
                  <a:pt x="19865" y="15128"/>
                  <a:pt x="19582" y="14458"/>
                  <a:pt x="19204" y="13858"/>
                </a:cubicBezTo>
                <a:cubicBezTo>
                  <a:pt x="18891" y="13357"/>
                  <a:pt x="18476" y="12864"/>
                  <a:pt x="17913" y="12634"/>
                </a:cubicBezTo>
                <a:cubicBezTo>
                  <a:pt x="17713" y="12550"/>
                  <a:pt x="17511" y="12512"/>
                  <a:pt x="17311" y="12512"/>
                </a:cubicBezTo>
                <a:cubicBezTo>
                  <a:pt x="16903" y="12512"/>
                  <a:pt x="16505" y="12669"/>
                  <a:pt x="16155" y="12909"/>
                </a:cubicBezTo>
                <a:cubicBezTo>
                  <a:pt x="15600" y="13287"/>
                  <a:pt x="15111" y="13784"/>
                  <a:pt x="14643" y="14261"/>
                </a:cubicBezTo>
                <a:cubicBezTo>
                  <a:pt x="14436" y="14473"/>
                  <a:pt x="14235" y="14691"/>
                  <a:pt x="14039" y="14914"/>
                </a:cubicBezTo>
                <a:lnTo>
                  <a:pt x="14039" y="14914"/>
                </a:lnTo>
                <a:cubicBezTo>
                  <a:pt x="13993" y="13544"/>
                  <a:pt x="13907" y="12179"/>
                  <a:pt x="13739" y="10822"/>
                </a:cubicBezTo>
                <a:cubicBezTo>
                  <a:pt x="13402" y="8126"/>
                  <a:pt x="12732" y="5427"/>
                  <a:pt x="11302" y="3089"/>
                </a:cubicBezTo>
                <a:cubicBezTo>
                  <a:pt x="10949" y="2505"/>
                  <a:pt x="10546" y="1938"/>
                  <a:pt x="10094" y="1425"/>
                </a:cubicBezTo>
                <a:cubicBezTo>
                  <a:pt x="9642" y="911"/>
                  <a:pt x="9112" y="463"/>
                  <a:pt x="8471" y="217"/>
                </a:cubicBezTo>
                <a:cubicBezTo>
                  <a:pt x="8082" y="68"/>
                  <a:pt x="7673" y="1"/>
                  <a:pt x="72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 name="Google Shape;131;p15"/>
          <p:cNvSpPr/>
          <p:nvPr/>
        </p:nvSpPr>
        <p:spPr>
          <a:xfrm>
            <a:off x="-1807000" y="-266501"/>
            <a:ext cx="2673000" cy="2673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32" name="Shape 132"/>
        <p:cNvGrpSpPr/>
        <p:nvPr/>
      </p:nvGrpSpPr>
      <p:grpSpPr>
        <a:xfrm>
          <a:off x="0" y="0"/>
          <a:ext cx="0" cy="0"/>
          <a:chOff x="0" y="0"/>
          <a:chExt cx="0" cy="0"/>
        </a:xfrm>
      </p:grpSpPr>
      <p:pic>
        <p:nvPicPr>
          <p:cNvPr id="133" name="Google Shape;133;p16"/>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134" name="Google Shape;134;p16"/>
          <p:cNvSpPr txBox="1"/>
          <p:nvPr>
            <p:ph idx="1" type="subTitle"/>
          </p:nvPr>
        </p:nvSpPr>
        <p:spPr>
          <a:xfrm>
            <a:off x="1440000" y="2999800"/>
            <a:ext cx="12597000" cy="54258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dk2"/>
              </a:buClr>
              <a:buSzPts val="3200"/>
              <a:buChar char="●"/>
              <a:defRPr sz="3200"/>
            </a:lvl1pPr>
            <a:lvl2pPr lvl="1" rtl="0" algn="ctr">
              <a:lnSpc>
                <a:spcPct val="100000"/>
              </a:lnSpc>
              <a:spcBef>
                <a:spcPts val="2000"/>
              </a:spcBef>
              <a:spcAft>
                <a:spcPts val="0"/>
              </a:spcAft>
              <a:buSzPts val="3200"/>
              <a:buChar char="○"/>
              <a:defRPr sz="3200"/>
            </a:lvl2pPr>
            <a:lvl3pPr lvl="2" rtl="0" algn="ctr">
              <a:lnSpc>
                <a:spcPct val="100000"/>
              </a:lnSpc>
              <a:spcBef>
                <a:spcPts val="0"/>
              </a:spcBef>
              <a:spcAft>
                <a:spcPts val="0"/>
              </a:spcAft>
              <a:buSzPts val="3200"/>
              <a:buChar char="■"/>
              <a:defRPr sz="3200"/>
            </a:lvl3pPr>
            <a:lvl4pPr lvl="3" rtl="0" algn="ctr">
              <a:lnSpc>
                <a:spcPct val="100000"/>
              </a:lnSpc>
              <a:spcBef>
                <a:spcPts val="0"/>
              </a:spcBef>
              <a:spcAft>
                <a:spcPts val="0"/>
              </a:spcAft>
              <a:buSzPts val="3200"/>
              <a:buChar char="●"/>
              <a:defRPr sz="3200"/>
            </a:lvl4pPr>
            <a:lvl5pPr lvl="4" rtl="0" algn="ctr">
              <a:lnSpc>
                <a:spcPct val="100000"/>
              </a:lnSpc>
              <a:spcBef>
                <a:spcPts val="0"/>
              </a:spcBef>
              <a:spcAft>
                <a:spcPts val="0"/>
              </a:spcAft>
              <a:buSzPts val="3200"/>
              <a:buChar char="○"/>
              <a:defRPr sz="3200"/>
            </a:lvl5pPr>
            <a:lvl6pPr lvl="5" rtl="0" algn="ctr">
              <a:lnSpc>
                <a:spcPct val="100000"/>
              </a:lnSpc>
              <a:spcBef>
                <a:spcPts val="0"/>
              </a:spcBef>
              <a:spcAft>
                <a:spcPts val="0"/>
              </a:spcAft>
              <a:buSzPts val="3200"/>
              <a:buChar char="■"/>
              <a:defRPr sz="3200"/>
            </a:lvl6pPr>
            <a:lvl7pPr lvl="6" rtl="0" algn="ctr">
              <a:lnSpc>
                <a:spcPct val="100000"/>
              </a:lnSpc>
              <a:spcBef>
                <a:spcPts val="0"/>
              </a:spcBef>
              <a:spcAft>
                <a:spcPts val="0"/>
              </a:spcAft>
              <a:buSzPts val="3200"/>
              <a:buChar char="●"/>
              <a:defRPr sz="3200"/>
            </a:lvl7pPr>
            <a:lvl8pPr lvl="7" rtl="0" algn="ctr">
              <a:lnSpc>
                <a:spcPct val="100000"/>
              </a:lnSpc>
              <a:spcBef>
                <a:spcPts val="0"/>
              </a:spcBef>
              <a:spcAft>
                <a:spcPts val="0"/>
              </a:spcAft>
              <a:buSzPts val="3200"/>
              <a:buChar char="○"/>
              <a:defRPr sz="3200"/>
            </a:lvl8pPr>
            <a:lvl9pPr lvl="8" rtl="0" algn="ctr">
              <a:lnSpc>
                <a:spcPct val="100000"/>
              </a:lnSpc>
              <a:spcBef>
                <a:spcPts val="0"/>
              </a:spcBef>
              <a:spcAft>
                <a:spcPts val="0"/>
              </a:spcAft>
              <a:buSzPts val="3200"/>
              <a:buChar char="■"/>
              <a:defRPr sz="3200"/>
            </a:lvl9pPr>
          </a:lstStyle>
          <a:p/>
        </p:txBody>
      </p:sp>
      <p:sp>
        <p:nvSpPr>
          <p:cNvPr id="135" name="Google Shape;135;p16"/>
          <p:cNvSpPr txBox="1"/>
          <p:nvPr>
            <p:ph type="title"/>
          </p:nvPr>
        </p:nvSpPr>
        <p:spPr>
          <a:xfrm>
            <a:off x="15777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36" name="Google Shape;136;p16"/>
          <p:cNvSpPr/>
          <p:nvPr/>
        </p:nvSpPr>
        <p:spPr>
          <a:xfrm>
            <a:off x="15551300" y="-1282150"/>
            <a:ext cx="3612600" cy="3613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 name="Google Shape;137;p16"/>
          <p:cNvSpPr/>
          <p:nvPr/>
        </p:nvSpPr>
        <p:spPr>
          <a:xfrm>
            <a:off x="-2034900" y="8342700"/>
            <a:ext cx="3612600" cy="3613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 name="Google Shape;138;p16"/>
          <p:cNvSpPr/>
          <p:nvPr/>
        </p:nvSpPr>
        <p:spPr>
          <a:xfrm>
            <a:off x="17118700" y="6781950"/>
            <a:ext cx="2209200" cy="2210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 name="Google Shape;139;p16"/>
          <p:cNvSpPr/>
          <p:nvPr/>
        </p:nvSpPr>
        <p:spPr>
          <a:xfrm rot="7435363">
            <a:off x="15099544" y="8376521"/>
            <a:ext cx="2873646" cy="4590707"/>
          </a:xfrm>
          <a:custGeom>
            <a:rect b="b" l="l" r="r" t="t"/>
            <a:pathLst>
              <a:path extrusionOk="0" h="50158" w="31396">
                <a:moveTo>
                  <a:pt x="3067" y="43828"/>
                </a:moveTo>
                <a:cubicBezTo>
                  <a:pt x="3066" y="44517"/>
                  <a:pt x="3054" y="45207"/>
                  <a:pt x="3025" y="45894"/>
                </a:cubicBezTo>
                <a:cubicBezTo>
                  <a:pt x="2996" y="46687"/>
                  <a:pt x="2926" y="47493"/>
                  <a:pt x="2663" y="48245"/>
                </a:cubicBezTo>
                <a:cubicBezTo>
                  <a:pt x="2523" y="48643"/>
                  <a:pt x="2326" y="49025"/>
                  <a:pt x="2055" y="49346"/>
                </a:cubicBezTo>
                <a:cubicBezTo>
                  <a:pt x="1835" y="49611"/>
                  <a:pt x="1502" y="49898"/>
                  <a:pt x="1140" y="49898"/>
                </a:cubicBezTo>
                <a:cubicBezTo>
                  <a:pt x="1069" y="49898"/>
                  <a:pt x="997" y="49888"/>
                  <a:pt x="925" y="49863"/>
                </a:cubicBezTo>
                <a:cubicBezTo>
                  <a:pt x="539" y="49732"/>
                  <a:pt x="342" y="49288"/>
                  <a:pt x="338" y="48910"/>
                </a:cubicBezTo>
                <a:cubicBezTo>
                  <a:pt x="333" y="48429"/>
                  <a:pt x="551" y="47982"/>
                  <a:pt x="757" y="47563"/>
                </a:cubicBezTo>
                <a:cubicBezTo>
                  <a:pt x="1398" y="46235"/>
                  <a:pt x="2187" y="44999"/>
                  <a:pt x="3067" y="43828"/>
                </a:cubicBezTo>
                <a:close/>
                <a:moveTo>
                  <a:pt x="6570" y="0"/>
                </a:moveTo>
                <a:cubicBezTo>
                  <a:pt x="6530" y="0"/>
                  <a:pt x="6491" y="18"/>
                  <a:pt x="6464" y="60"/>
                </a:cubicBezTo>
                <a:cubicBezTo>
                  <a:pt x="4644" y="2932"/>
                  <a:pt x="3427" y="6149"/>
                  <a:pt x="2692" y="9461"/>
                </a:cubicBezTo>
                <a:cubicBezTo>
                  <a:pt x="1948" y="12801"/>
                  <a:pt x="1665" y="16236"/>
                  <a:pt x="1652" y="19659"/>
                </a:cubicBezTo>
                <a:cubicBezTo>
                  <a:pt x="1636" y="23489"/>
                  <a:pt x="1965" y="27310"/>
                  <a:pt x="2302" y="31123"/>
                </a:cubicBezTo>
                <a:cubicBezTo>
                  <a:pt x="2655" y="35059"/>
                  <a:pt x="3025" y="39000"/>
                  <a:pt x="3062" y="42956"/>
                </a:cubicBezTo>
                <a:cubicBezTo>
                  <a:pt x="3064" y="43105"/>
                  <a:pt x="3065" y="43253"/>
                  <a:pt x="3066" y="43402"/>
                </a:cubicBezTo>
                <a:lnTo>
                  <a:pt x="3066" y="43402"/>
                </a:lnTo>
                <a:cubicBezTo>
                  <a:pt x="2385" y="44286"/>
                  <a:pt x="1755" y="45207"/>
                  <a:pt x="1196" y="46178"/>
                </a:cubicBezTo>
                <a:cubicBezTo>
                  <a:pt x="983" y="46552"/>
                  <a:pt x="781" y="46934"/>
                  <a:pt x="588" y="47320"/>
                </a:cubicBezTo>
                <a:cubicBezTo>
                  <a:pt x="399" y="47702"/>
                  <a:pt x="198" y="48101"/>
                  <a:pt x="120" y="48528"/>
                </a:cubicBezTo>
                <a:cubicBezTo>
                  <a:pt x="1" y="49149"/>
                  <a:pt x="227" y="49962"/>
                  <a:pt x="921" y="50131"/>
                </a:cubicBezTo>
                <a:cubicBezTo>
                  <a:pt x="998" y="50149"/>
                  <a:pt x="1073" y="50157"/>
                  <a:pt x="1147" y="50157"/>
                </a:cubicBezTo>
                <a:cubicBezTo>
                  <a:pt x="1780" y="50157"/>
                  <a:pt x="2294" y="49538"/>
                  <a:pt x="2585" y="49034"/>
                </a:cubicBezTo>
                <a:cubicBezTo>
                  <a:pt x="2971" y="48364"/>
                  <a:pt x="3136" y="47595"/>
                  <a:pt x="3218" y="46835"/>
                </a:cubicBezTo>
                <a:cubicBezTo>
                  <a:pt x="3316" y="45940"/>
                  <a:pt x="3316" y="45031"/>
                  <a:pt x="3321" y="44132"/>
                </a:cubicBezTo>
                <a:cubicBezTo>
                  <a:pt x="3322" y="43919"/>
                  <a:pt x="3323" y="43706"/>
                  <a:pt x="3323" y="43493"/>
                </a:cubicBezTo>
                <a:lnTo>
                  <a:pt x="3323" y="43493"/>
                </a:lnTo>
                <a:cubicBezTo>
                  <a:pt x="4420" y="42075"/>
                  <a:pt x="5645" y="40751"/>
                  <a:pt x="6895" y="39472"/>
                </a:cubicBezTo>
                <a:cubicBezTo>
                  <a:pt x="8091" y="38256"/>
                  <a:pt x="9315" y="37073"/>
                  <a:pt x="10511" y="35860"/>
                </a:cubicBezTo>
                <a:cubicBezTo>
                  <a:pt x="11818" y="34537"/>
                  <a:pt x="13092" y="33181"/>
                  <a:pt x="14332" y="31793"/>
                </a:cubicBezTo>
                <a:cubicBezTo>
                  <a:pt x="16777" y="29056"/>
                  <a:pt x="19086" y="26196"/>
                  <a:pt x="21248" y="23230"/>
                </a:cubicBezTo>
                <a:cubicBezTo>
                  <a:pt x="23360" y="20333"/>
                  <a:pt x="25369" y="17338"/>
                  <a:pt x="27082" y="14182"/>
                </a:cubicBezTo>
                <a:cubicBezTo>
                  <a:pt x="28755" y="11096"/>
                  <a:pt x="30139" y="7825"/>
                  <a:pt x="30920" y="4395"/>
                </a:cubicBezTo>
                <a:cubicBezTo>
                  <a:pt x="31113" y="3560"/>
                  <a:pt x="31265" y="2714"/>
                  <a:pt x="31380" y="1868"/>
                </a:cubicBezTo>
                <a:cubicBezTo>
                  <a:pt x="31395" y="1769"/>
                  <a:pt x="31310" y="1704"/>
                  <a:pt x="31236" y="1704"/>
                </a:cubicBezTo>
                <a:cubicBezTo>
                  <a:pt x="31187" y="1704"/>
                  <a:pt x="31142" y="1732"/>
                  <a:pt x="31134" y="1798"/>
                </a:cubicBezTo>
                <a:cubicBezTo>
                  <a:pt x="30645" y="5377"/>
                  <a:pt x="29457" y="8820"/>
                  <a:pt x="27884" y="12066"/>
                </a:cubicBezTo>
                <a:cubicBezTo>
                  <a:pt x="26293" y="15337"/>
                  <a:pt x="24334" y="18414"/>
                  <a:pt x="22250" y="21389"/>
                </a:cubicBezTo>
                <a:cubicBezTo>
                  <a:pt x="20089" y="24479"/>
                  <a:pt x="17768" y="27454"/>
                  <a:pt x="15298" y="30305"/>
                </a:cubicBezTo>
                <a:cubicBezTo>
                  <a:pt x="12898" y="33083"/>
                  <a:pt x="10322" y="35684"/>
                  <a:pt x="7725" y="38272"/>
                </a:cubicBezTo>
                <a:cubicBezTo>
                  <a:pt x="6191" y="39804"/>
                  <a:pt x="4667" y="41373"/>
                  <a:pt x="3321" y="43075"/>
                </a:cubicBezTo>
                <a:lnTo>
                  <a:pt x="3321" y="43075"/>
                </a:lnTo>
                <a:cubicBezTo>
                  <a:pt x="3315" y="42415"/>
                  <a:pt x="3301" y="41754"/>
                  <a:pt x="3279" y="41095"/>
                </a:cubicBezTo>
                <a:cubicBezTo>
                  <a:pt x="3210" y="39074"/>
                  <a:pt x="3070" y="37052"/>
                  <a:pt x="2901" y="35035"/>
                </a:cubicBezTo>
                <a:cubicBezTo>
                  <a:pt x="2573" y="31024"/>
                  <a:pt x="2141" y="27022"/>
                  <a:pt x="1973" y="23000"/>
                </a:cubicBezTo>
                <a:cubicBezTo>
                  <a:pt x="1829" y="19454"/>
                  <a:pt x="1903" y="15883"/>
                  <a:pt x="2417" y="12366"/>
                </a:cubicBezTo>
                <a:cubicBezTo>
                  <a:pt x="2926" y="8918"/>
                  <a:pt x="3859" y="5508"/>
                  <a:pt x="5437" y="2389"/>
                </a:cubicBezTo>
                <a:cubicBezTo>
                  <a:pt x="5819" y="1637"/>
                  <a:pt x="6234" y="902"/>
                  <a:pt x="6690" y="191"/>
                </a:cubicBezTo>
                <a:cubicBezTo>
                  <a:pt x="6750" y="94"/>
                  <a:pt x="6660" y="0"/>
                  <a:pt x="65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 name="Google Shape;140;p16"/>
          <p:cNvSpPr/>
          <p:nvPr/>
        </p:nvSpPr>
        <p:spPr>
          <a:xfrm rot="5400000">
            <a:off x="-449747" y="-763921"/>
            <a:ext cx="1418368" cy="2420318"/>
          </a:xfrm>
          <a:custGeom>
            <a:rect b="b" l="l" r="r" t="t"/>
            <a:pathLst>
              <a:path extrusionOk="0" h="42034" w="24633">
                <a:moveTo>
                  <a:pt x="21062" y="12994"/>
                </a:moveTo>
                <a:lnTo>
                  <a:pt x="21062" y="12994"/>
                </a:lnTo>
                <a:cubicBezTo>
                  <a:pt x="20470" y="14226"/>
                  <a:pt x="19730" y="15390"/>
                  <a:pt x="18876" y="16454"/>
                </a:cubicBezTo>
                <a:cubicBezTo>
                  <a:pt x="18420" y="17021"/>
                  <a:pt x="17931" y="17564"/>
                  <a:pt x="17409" y="18077"/>
                </a:cubicBezTo>
                <a:cubicBezTo>
                  <a:pt x="17142" y="18340"/>
                  <a:pt x="16867" y="18591"/>
                  <a:pt x="16584" y="18838"/>
                </a:cubicBezTo>
                <a:cubicBezTo>
                  <a:pt x="16439" y="18963"/>
                  <a:pt x="16178" y="19148"/>
                  <a:pt x="15996" y="19148"/>
                </a:cubicBezTo>
                <a:cubicBezTo>
                  <a:pt x="15873" y="19148"/>
                  <a:pt x="15786" y="19064"/>
                  <a:pt x="15795" y="18821"/>
                </a:cubicBezTo>
                <a:cubicBezTo>
                  <a:pt x="15823" y="17991"/>
                  <a:pt x="16316" y="17260"/>
                  <a:pt x="16834" y="16648"/>
                </a:cubicBezTo>
                <a:cubicBezTo>
                  <a:pt x="17356" y="16035"/>
                  <a:pt x="17927" y="15464"/>
                  <a:pt x="18527" y="14926"/>
                </a:cubicBezTo>
                <a:cubicBezTo>
                  <a:pt x="19147" y="14371"/>
                  <a:pt x="19805" y="13854"/>
                  <a:pt x="20491" y="13381"/>
                </a:cubicBezTo>
                <a:cubicBezTo>
                  <a:pt x="20678" y="13251"/>
                  <a:pt x="20869" y="13121"/>
                  <a:pt x="21062" y="12994"/>
                </a:cubicBezTo>
                <a:close/>
                <a:moveTo>
                  <a:pt x="18846" y="0"/>
                </a:moveTo>
                <a:cubicBezTo>
                  <a:pt x="18799" y="0"/>
                  <a:pt x="18751" y="1"/>
                  <a:pt x="18704" y="2"/>
                </a:cubicBezTo>
                <a:cubicBezTo>
                  <a:pt x="17126" y="48"/>
                  <a:pt x="15626" y="775"/>
                  <a:pt x="14258" y="1494"/>
                </a:cubicBezTo>
                <a:cubicBezTo>
                  <a:pt x="11513" y="2936"/>
                  <a:pt x="9064" y="4896"/>
                  <a:pt x="6923" y="7127"/>
                </a:cubicBezTo>
                <a:cubicBezTo>
                  <a:pt x="4733" y="9408"/>
                  <a:pt x="2856" y="11972"/>
                  <a:pt x="1208" y="14663"/>
                </a:cubicBezTo>
                <a:cubicBezTo>
                  <a:pt x="814" y="15316"/>
                  <a:pt x="427" y="15974"/>
                  <a:pt x="57" y="16639"/>
                </a:cubicBezTo>
                <a:cubicBezTo>
                  <a:pt x="0" y="16739"/>
                  <a:pt x="90" y="16833"/>
                  <a:pt x="177" y="16833"/>
                </a:cubicBezTo>
                <a:cubicBezTo>
                  <a:pt x="216" y="16833"/>
                  <a:pt x="254" y="16815"/>
                  <a:pt x="279" y="16771"/>
                </a:cubicBezTo>
                <a:cubicBezTo>
                  <a:pt x="1746" y="14137"/>
                  <a:pt x="3410" y="11602"/>
                  <a:pt x="5342" y="9280"/>
                </a:cubicBezTo>
                <a:cubicBezTo>
                  <a:pt x="7252" y="6988"/>
                  <a:pt x="9426" y="4896"/>
                  <a:pt x="11899" y="3216"/>
                </a:cubicBezTo>
                <a:cubicBezTo>
                  <a:pt x="13120" y="2381"/>
                  <a:pt x="14410" y="1654"/>
                  <a:pt x="15758" y="1050"/>
                </a:cubicBezTo>
                <a:cubicBezTo>
                  <a:pt x="16680" y="637"/>
                  <a:pt x="17770" y="246"/>
                  <a:pt x="18826" y="246"/>
                </a:cubicBezTo>
                <a:cubicBezTo>
                  <a:pt x="19304" y="246"/>
                  <a:pt x="19775" y="326"/>
                  <a:pt x="20220" y="520"/>
                </a:cubicBezTo>
                <a:cubicBezTo>
                  <a:pt x="21621" y="1137"/>
                  <a:pt x="22159" y="2698"/>
                  <a:pt x="22418" y="4095"/>
                </a:cubicBezTo>
                <a:cubicBezTo>
                  <a:pt x="22681" y="5533"/>
                  <a:pt x="22689" y="7020"/>
                  <a:pt x="22476" y="8467"/>
                </a:cubicBezTo>
                <a:cubicBezTo>
                  <a:pt x="22262" y="9886"/>
                  <a:pt x="21842" y="11268"/>
                  <a:pt x="21255" y="12578"/>
                </a:cubicBezTo>
                <a:lnTo>
                  <a:pt x="21255" y="12578"/>
                </a:lnTo>
                <a:cubicBezTo>
                  <a:pt x="20790" y="12861"/>
                  <a:pt x="20336" y="13166"/>
                  <a:pt x="19895" y="13488"/>
                </a:cubicBezTo>
                <a:cubicBezTo>
                  <a:pt x="19213" y="13985"/>
                  <a:pt x="18564" y="14527"/>
                  <a:pt x="17952" y="15107"/>
                </a:cubicBezTo>
                <a:cubicBezTo>
                  <a:pt x="17344" y="15686"/>
                  <a:pt x="16736" y="16298"/>
                  <a:pt x="16251" y="16984"/>
                </a:cubicBezTo>
                <a:cubicBezTo>
                  <a:pt x="16021" y="17305"/>
                  <a:pt x="15819" y="17654"/>
                  <a:pt x="15688" y="18032"/>
                </a:cubicBezTo>
                <a:cubicBezTo>
                  <a:pt x="15581" y="18349"/>
                  <a:pt x="15449" y="18813"/>
                  <a:pt x="15577" y="19138"/>
                </a:cubicBezTo>
                <a:cubicBezTo>
                  <a:pt x="15649" y="19335"/>
                  <a:pt x="15817" y="19412"/>
                  <a:pt x="15997" y="19412"/>
                </a:cubicBezTo>
                <a:cubicBezTo>
                  <a:pt x="16083" y="19412"/>
                  <a:pt x="16172" y="19394"/>
                  <a:pt x="16255" y="19364"/>
                </a:cubicBezTo>
                <a:cubicBezTo>
                  <a:pt x="16575" y="19240"/>
                  <a:pt x="16830" y="18969"/>
                  <a:pt x="17077" y="18743"/>
                </a:cubicBezTo>
                <a:cubicBezTo>
                  <a:pt x="18921" y="17069"/>
                  <a:pt x="20438" y="15010"/>
                  <a:pt x="21464" y="12736"/>
                </a:cubicBezTo>
                <a:lnTo>
                  <a:pt x="21464" y="12736"/>
                </a:lnTo>
                <a:cubicBezTo>
                  <a:pt x="21820" y="12516"/>
                  <a:pt x="22186" y="12312"/>
                  <a:pt x="22562" y="12144"/>
                </a:cubicBezTo>
                <a:cubicBezTo>
                  <a:pt x="22802" y="12038"/>
                  <a:pt x="23088" y="11939"/>
                  <a:pt x="23362" y="11939"/>
                </a:cubicBezTo>
                <a:cubicBezTo>
                  <a:pt x="23449" y="11939"/>
                  <a:pt x="23535" y="11949"/>
                  <a:pt x="23618" y="11972"/>
                </a:cubicBezTo>
                <a:cubicBezTo>
                  <a:pt x="24033" y="12091"/>
                  <a:pt x="24181" y="12498"/>
                  <a:pt x="24263" y="12880"/>
                </a:cubicBezTo>
                <a:cubicBezTo>
                  <a:pt x="24444" y="13718"/>
                  <a:pt x="24362" y="14589"/>
                  <a:pt x="24140" y="15411"/>
                </a:cubicBezTo>
                <a:cubicBezTo>
                  <a:pt x="23692" y="17050"/>
                  <a:pt x="22755" y="18546"/>
                  <a:pt x="21826" y="19955"/>
                </a:cubicBezTo>
                <a:cubicBezTo>
                  <a:pt x="20877" y="21402"/>
                  <a:pt x="19821" y="22782"/>
                  <a:pt x="18716" y="24113"/>
                </a:cubicBezTo>
                <a:cubicBezTo>
                  <a:pt x="16460" y="26838"/>
                  <a:pt x="14020" y="29422"/>
                  <a:pt x="11591" y="31994"/>
                </a:cubicBezTo>
                <a:cubicBezTo>
                  <a:pt x="9064" y="34673"/>
                  <a:pt x="6496" y="37307"/>
                  <a:pt x="3899" y="39916"/>
                </a:cubicBezTo>
                <a:cubicBezTo>
                  <a:pt x="3262" y="40549"/>
                  <a:pt x="2630" y="41182"/>
                  <a:pt x="1993" y="41814"/>
                </a:cubicBezTo>
                <a:cubicBezTo>
                  <a:pt x="1901" y="41903"/>
                  <a:pt x="1990" y="42034"/>
                  <a:pt x="2088" y="42034"/>
                </a:cubicBezTo>
                <a:cubicBezTo>
                  <a:pt x="2118" y="42034"/>
                  <a:pt x="2147" y="42022"/>
                  <a:pt x="2174" y="41995"/>
                </a:cubicBezTo>
                <a:cubicBezTo>
                  <a:pt x="4931" y="39263"/>
                  <a:pt x="7655" y="36498"/>
                  <a:pt x="10338" y="33691"/>
                </a:cubicBezTo>
                <a:cubicBezTo>
                  <a:pt x="12935" y="30971"/>
                  <a:pt x="15523" y="28231"/>
                  <a:pt x="17981" y="25383"/>
                </a:cubicBezTo>
                <a:cubicBezTo>
                  <a:pt x="19152" y="24023"/>
                  <a:pt x="20277" y="22630"/>
                  <a:pt x="21313" y="21163"/>
                </a:cubicBezTo>
                <a:cubicBezTo>
                  <a:pt x="22336" y="19717"/>
                  <a:pt x="23339" y="18197"/>
                  <a:pt x="24017" y="16553"/>
                </a:cubicBezTo>
                <a:cubicBezTo>
                  <a:pt x="24341" y="15760"/>
                  <a:pt x="24579" y="14918"/>
                  <a:pt x="24612" y="14059"/>
                </a:cubicBezTo>
                <a:cubicBezTo>
                  <a:pt x="24633" y="13640"/>
                  <a:pt x="24600" y="13221"/>
                  <a:pt x="24510" y="12814"/>
                </a:cubicBezTo>
                <a:cubicBezTo>
                  <a:pt x="24436" y="12469"/>
                  <a:pt x="24312" y="12107"/>
                  <a:pt x="24017" y="11885"/>
                </a:cubicBezTo>
                <a:cubicBezTo>
                  <a:pt x="23819" y="11740"/>
                  <a:pt x="23598" y="11683"/>
                  <a:pt x="23370" y="11683"/>
                </a:cubicBezTo>
                <a:cubicBezTo>
                  <a:pt x="22928" y="11683"/>
                  <a:pt x="22461" y="11897"/>
                  <a:pt x="22098" y="12095"/>
                </a:cubicBezTo>
                <a:cubicBezTo>
                  <a:pt x="21941" y="12179"/>
                  <a:pt x="21785" y="12266"/>
                  <a:pt x="21631" y="12355"/>
                </a:cubicBezTo>
                <a:lnTo>
                  <a:pt x="21631" y="12355"/>
                </a:lnTo>
                <a:cubicBezTo>
                  <a:pt x="21802" y="11950"/>
                  <a:pt x="21958" y="11538"/>
                  <a:pt x="22098" y="11121"/>
                </a:cubicBezTo>
                <a:cubicBezTo>
                  <a:pt x="22578" y="9679"/>
                  <a:pt x="22858" y="8167"/>
                  <a:pt x="22882" y="6647"/>
                </a:cubicBezTo>
                <a:cubicBezTo>
                  <a:pt x="22907" y="5180"/>
                  <a:pt x="22739" y="3606"/>
                  <a:pt x="22151" y="2254"/>
                </a:cubicBezTo>
                <a:cubicBezTo>
                  <a:pt x="21863" y="1597"/>
                  <a:pt x="21444" y="997"/>
                  <a:pt x="20849" y="582"/>
                </a:cubicBezTo>
                <a:cubicBezTo>
                  <a:pt x="20263" y="174"/>
                  <a:pt x="19552" y="0"/>
                  <a:pt x="188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141" name="Shape 141"/>
        <p:cNvGrpSpPr/>
        <p:nvPr/>
      </p:nvGrpSpPr>
      <p:grpSpPr>
        <a:xfrm>
          <a:off x="0" y="0"/>
          <a:ext cx="0" cy="0"/>
          <a:chOff x="0" y="0"/>
          <a:chExt cx="0" cy="0"/>
        </a:xfrm>
      </p:grpSpPr>
      <p:pic>
        <p:nvPicPr>
          <p:cNvPr id="142" name="Google Shape;142;p17"/>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143" name="Google Shape;143;p17"/>
          <p:cNvSpPr txBox="1"/>
          <p:nvPr>
            <p:ph type="title"/>
          </p:nvPr>
        </p:nvSpPr>
        <p:spPr>
          <a:xfrm>
            <a:off x="10781100" y="3162975"/>
            <a:ext cx="5498400" cy="2326200"/>
          </a:xfrm>
          <a:prstGeom prst="rect">
            <a:avLst/>
          </a:prstGeom>
        </p:spPr>
        <p:txBody>
          <a:bodyPr anchorCtr="0" anchor="b" bIns="182850" lIns="182850" spcFirstLastPara="1" rIns="182850" wrap="square" tIns="182850">
            <a:noAutofit/>
          </a:bodyPr>
          <a:lstStyle>
            <a:lvl1pPr lvl="0" rtl="0" algn="r">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44" name="Google Shape;144;p17"/>
          <p:cNvSpPr txBox="1"/>
          <p:nvPr>
            <p:ph idx="1" type="subTitle"/>
          </p:nvPr>
        </p:nvSpPr>
        <p:spPr>
          <a:xfrm>
            <a:off x="10781100" y="5573025"/>
            <a:ext cx="5498400" cy="2160600"/>
          </a:xfrm>
          <a:prstGeom prst="rect">
            <a:avLst/>
          </a:prstGeom>
        </p:spPr>
        <p:txBody>
          <a:bodyPr anchorCtr="0" anchor="t" bIns="182850" lIns="182850" spcFirstLastPara="1" rIns="182850" wrap="square" tIns="182850">
            <a:noAutofit/>
          </a:bodyPr>
          <a:lstStyle>
            <a:lvl1pPr lvl="0" rtl="0" algn="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45" name="Google Shape;145;p17"/>
          <p:cNvSpPr/>
          <p:nvPr/>
        </p:nvSpPr>
        <p:spPr>
          <a:xfrm>
            <a:off x="1430200" y="-2543800"/>
            <a:ext cx="3612600" cy="3613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 name="Google Shape;146;p17"/>
          <p:cNvSpPr/>
          <p:nvPr/>
        </p:nvSpPr>
        <p:spPr>
          <a:xfrm>
            <a:off x="-2269800" y="6833500"/>
            <a:ext cx="4767000" cy="4767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 name="Google Shape;147;p17"/>
          <p:cNvSpPr/>
          <p:nvPr/>
        </p:nvSpPr>
        <p:spPr>
          <a:xfrm>
            <a:off x="13467450" y="-725150"/>
            <a:ext cx="5941446" cy="2160579"/>
          </a:xfrm>
          <a:custGeom>
            <a:rect b="b" l="l" r="r" t="t"/>
            <a:pathLst>
              <a:path extrusionOk="0" h="25869" w="71138">
                <a:moveTo>
                  <a:pt x="42384" y="14472"/>
                </a:moveTo>
                <a:cubicBezTo>
                  <a:pt x="43097" y="14472"/>
                  <a:pt x="43809" y="14514"/>
                  <a:pt x="44518" y="14587"/>
                </a:cubicBezTo>
                <a:cubicBezTo>
                  <a:pt x="45496" y="14690"/>
                  <a:pt x="46556" y="14784"/>
                  <a:pt x="47493" y="15096"/>
                </a:cubicBezTo>
                <a:cubicBezTo>
                  <a:pt x="47838" y="15207"/>
                  <a:pt x="48208" y="15380"/>
                  <a:pt x="48454" y="15655"/>
                </a:cubicBezTo>
                <a:cubicBezTo>
                  <a:pt x="48828" y="16070"/>
                  <a:pt x="48668" y="16559"/>
                  <a:pt x="48274" y="16904"/>
                </a:cubicBezTo>
                <a:cubicBezTo>
                  <a:pt x="47563" y="17525"/>
                  <a:pt x="46630" y="17964"/>
                  <a:pt x="45759" y="18309"/>
                </a:cubicBezTo>
                <a:cubicBezTo>
                  <a:pt x="44033" y="18996"/>
                  <a:pt x="42176" y="19304"/>
                  <a:pt x="40331" y="19468"/>
                </a:cubicBezTo>
                <a:cubicBezTo>
                  <a:pt x="39174" y="19571"/>
                  <a:pt x="38016" y="19622"/>
                  <a:pt x="36859" y="19622"/>
                </a:cubicBezTo>
                <a:cubicBezTo>
                  <a:pt x="35385" y="19622"/>
                  <a:pt x="33914" y="19540"/>
                  <a:pt x="32450" y="19383"/>
                </a:cubicBezTo>
                <a:lnTo>
                  <a:pt x="32450" y="19383"/>
                </a:lnTo>
                <a:cubicBezTo>
                  <a:pt x="32675" y="18626"/>
                  <a:pt x="33302" y="17973"/>
                  <a:pt x="33851" y="17455"/>
                </a:cubicBezTo>
                <a:cubicBezTo>
                  <a:pt x="34488" y="16855"/>
                  <a:pt x="35211" y="16349"/>
                  <a:pt x="35984" y="15939"/>
                </a:cubicBezTo>
                <a:cubicBezTo>
                  <a:pt x="37648" y="15047"/>
                  <a:pt x="39509" y="14607"/>
                  <a:pt x="41387" y="14500"/>
                </a:cubicBezTo>
                <a:cubicBezTo>
                  <a:pt x="41719" y="14481"/>
                  <a:pt x="42052" y="14472"/>
                  <a:pt x="42384" y="14472"/>
                </a:cubicBezTo>
                <a:close/>
                <a:moveTo>
                  <a:pt x="156" y="0"/>
                </a:moveTo>
                <a:cubicBezTo>
                  <a:pt x="77" y="0"/>
                  <a:pt x="0" y="62"/>
                  <a:pt x="35" y="156"/>
                </a:cubicBezTo>
                <a:cubicBezTo>
                  <a:pt x="1370" y="3600"/>
                  <a:pt x="3877" y="6398"/>
                  <a:pt x="6700" y="8711"/>
                </a:cubicBezTo>
                <a:cubicBezTo>
                  <a:pt x="9711" y="11176"/>
                  <a:pt x="13072" y="13247"/>
                  <a:pt x="16565" y="14957"/>
                </a:cubicBezTo>
                <a:cubicBezTo>
                  <a:pt x="21448" y="17342"/>
                  <a:pt x="26735" y="18990"/>
                  <a:pt x="32137" y="19608"/>
                </a:cubicBezTo>
                <a:lnTo>
                  <a:pt x="32137" y="19608"/>
                </a:lnTo>
                <a:cubicBezTo>
                  <a:pt x="32019" y="20349"/>
                  <a:pt x="32342" y="21023"/>
                  <a:pt x="32873" y="21543"/>
                </a:cubicBezTo>
                <a:cubicBezTo>
                  <a:pt x="33543" y="22196"/>
                  <a:pt x="34427" y="22661"/>
                  <a:pt x="35261" y="23068"/>
                </a:cubicBezTo>
                <a:cubicBezTo>
                  <a:pt x="36115" y="23483"/>
                  <a:pt x="37003" y="23824"/>
                  <a:pt x="37911" y="24103"/>
                </a:cubicBezTo>
                <a:cubicBezTo>
                  <a:pt x="39830" y="24695"/>
                  <a:pt x="41827" y="25019"/>
                  <a:pt x="43819" y="25262"/>
                </a:cubicBezTo>
                <a:cubicBezTo>
                  <a:pt x="47731" y="25742"/>
                  <a:pt x="51676" y="25869"/>
                  <a:pt x="55615" y="25869"/>
                </a:cubicBezTo>
                <a:cubicBezTo>
                  <a:pt x="56191" y="25869"/>
                  <a:pt x="56767" y="25866"/>
                  <a:pt x="57342" y="25862"/>
                </a:cubicBezTo>
                <a:cubicBezTo>
                  <a:pt x="61126" y="25833"/>
                  <a:pt x="65050" y="25652"/>
                  <a:pt x="68596" y="24202"/>
                </a:cubicBezTo>
                <a:cubicBezTo>
                  <a:pt x="69439" y="23852"/>
                  <a:pt x="70252" y="23437"/>
                  <a:pt x="71020" y="22948"/>
                </a:cubicBezTo>
                <a:cubicBezTo>
                  <a:pt x="71137" y="22873"/>
                  <a:pt x="71067" y="22705"/>
                  <a:pt x="70960" y="22705"/>
                </a:cubicBezTo>
                <a:cubicBezTo>
                  <a:pt x="70939" y="22705"/>
                  <a:pt x="70916" y="22712"/>
                  <a:pt x="70893" y="22726"/>
                </a:cubicBezTo>
                <a:cubicBezTo>
                  <a:pt x="67746" y="24728"/>
                  <a:pt x="64002" y="25344"/>
                  <a:pt x="60337" y="25529"/>
                </a:cubicBezTo>
                <a:cubicBezTo>
                  <a:pt x="58999" y="25597"/>
                  <a:pt x="57658" y="25614"/>
                  <a:pt x="56316" y="25614"/>
                </a:cubicBezTo>
                <a:cubicBezTo>
                  <a:pt x="55717" y="25614"/>
                  <a:pt x="55118" y="25611"/>
                  <a:pt x="54519" y="25607"/>
                </a:cubicBezTo>
                <a:cubicBezTo>
                  <a:pt x="52432" y="25590"/>
                  <a:pt x="50340" y="25537"/>
                  <a:pt x="48253" y="25405"/>
                </a:cubicBezTo>
                <a:cubicBezTo>
                  <a:pt x="46145" y="25278"/>
                  <a:pt x="44033" y="25077"/>
                  <a:pt x="41946" y="24744"/>
                </a:cubicBezTo>
                <a:cubicBezTo>
                  <a:pt x="40084" y="24448"/>
                  <a:pt x="38231" y="24029"/>
                  <a:pt x="36477" y="23326"/>
                </a:cubicBezTo>
                <a:cubicBezTo>
                  <a:pt x="35581" y="22969"/>
                  <a:pt x="34710" y="22533"/>
                  <a:pt x="33896" y="22012"/>
                </a:cubicBezTo>
                <a:cubicBezTo>
                  <a:pt x="33145" y="21523"/>
                  <a:pt x="32310" y="20828"/>
                  <a:pt x="32368" y="19842"/>
                </a:cubicBezTo>
                <a:cubicBezTo>
                  <a:pt x="32372" y="19773"/>
                  <a:pt x="32380" y="19704"/>
                  <a:pt x="32392" y="19636"/>
                </a:cubicBezTo>
                <a:lnTo>
                  <a:pt x="32392" y="19636"/>
                </a:lnTo>
                <a:cubicBezTo>
                  <a:pt x="33864" y="19795"/>
                  <a:pt x="35344" y="19878"/>
                  <a:pt x="36827" y="19878"/>
                </a:cubicBezTo>
                <a:cubicBezTo>
                  <a:pt x="37690" y="19878"/>
                  <a:pt x="38555" y="19850"/>
                  <a:pt x="39419" y="19793"/>
                </a:cubicBezTo>
                <a:cubicBezTo>
                  <a:pt x="41334" y="19669"/>
                  <a:pt x="43269" y="19427"/>
                  <a:pt x="45097" y="18823"/>
                </a:cubicBezTo>
                <a:cubicBezTo>
                  <a:pt x="45993" y="18527"/>
                  <a:pt x="46864" y="18141"/>
                  <a:pt x="47670" y="17640"/>
                </a:cubicBezTo>
                <a:cubicBezTo>
                  <a:pt x="48228" y="17290"/>
                  <a:pt x="49062" y="16797"/>
                  <a:pt x="48919" y="16013"/>
                </a:cubicBezTo>
                <a:cubicBezTo>
                  <a:pt x="48799" y="15351"/>
                  <a:pt x="48048" y="14994"/>
                  <a:pt x="47472" y="14817"/>
                </a:cubicBezTo>
                <a:cubicBezTo>
                  <a:pt x="46531" y="14533"/>
                  <a:pt x="45492" y="14435"/>
                  <a:pt x="44518" y="14332"/>
                </a:cubicBezTo>
                <a:cubicBezTo>
                  <a:pt x="43806" y="14258"/>
                  <a:pt x="43088" y="14216"/>
                  <a:pt x="42371" y="14216"/>
                </a:cubicBezTo>
                <a:cubicBezTo>
                  <a:pt x="40984" y="14216"/>
                  <a:pt x="39598" y="14372"/>
                  <a:pt x="38260" y="14751"/>
                </a:cubicBezTo>
                <a:cubicBezTo>
                  <a:pt x="36530" y="15240"/>
                  <a:pt x="34883" y="16099"/>
                  <a:pt x="33584" y="17352"/>
                </a:cubicBezTo>
                <a:cubicBezTo>
                  <a:pt x="33013" y="17907"/>
                  <a:pt x="32417" y="18566"/>
                  <a:pt x="32194" y="19354"/>
                </a:cubicBezTo>
                <a:lnTo>
                  <a:pt x="32194" y="19354"/>
                </a:lnTo>
                <a:cubicBezTo>
                  <a:pt x="27445" y="18814"/>
                  <a:pt x="22784" y="17478"/>
                  <a:pt x="18418" y="15536"/>
                </a:cubicBezTo>
                <a:cubicBezTo>
                  <a:pt x="15020" y="14028"/>
                  <a:pt x="11778" y="12158"/>
                  <a:pt x="8766" y="9977"/>
                </a:cubicBezTo>
                <a:cubicBezTo>
                  <a:pt x="5923" y="7918"/>
                  <a:pt x="3228" y="5494"/>
                  <a:pt x="1428" y="2445"/>
                </a:cubicBezTo>
                <a:cubicBezTo>
                  <a:pt x="984" y="1689"/>
                  <a:pt x="598" y="904"/>
                  <a:pt x="286" y="87"/>
                </a:cubicBezTo>
                <a:cubicBezTo>
                  <a:pt x="261" y="27"/>
                  <a:pt x="208" y="0"/>
                  <a:pt x="1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 name="Google Shape;148;p17"/>
          <p:cNvSpPr/>
          <p:nvPr/>
        </p:nvSpPr>
        <p:spPr>
          <a:xfrm rot="6705201">
            <a:off x="14840847" y="8798862"/>
            <a:ext cx="4033907" cy="3052037"/>
          </a:xfrm>
          <a:custGeom>
            <a:rect b="b" l="l" r="r" t="t"/>
            <a:pathLst>
              <a:path extrusionOk="0" h="35810" w="47333">
                <a:moveTo>
                  <a:pt x="19359" y="9543"/>
                </a:moveTo>
                <a:cubicBezTo>
                  <a:pt x="19923" y="10221"/>
                  <a:pt x="20163" y="11089"/>
                  <a:pt x="20258" y="11957"/>
                </a:cubicBezTo>
                <a:cubicBezTo>
                  <a:pt x="20360" y="12919"/>
                  <a:pt x="20323" y="13905"/>
                  <a:pt x="20262" y="14871"/>
                </a:cubicBezTo>
                <a:cubicBezTo>
                  <a:pt x="20171" y="16199"/>
                  <a:pt x="19971" y="17520"/>
                  <a:pt x="19665" y="18818"/>
                </a:cubicBezTo>
                <a:lnTo>
                  <a:pt x="19665" y="18818"/>
                </a:lnTo>
                <a:cubicBezTo>
                  <a:pt x="19587" y="18646"/>
                  <a:pt x="19512" y="18472"/>
                  <a:pt x="19440" y="18297"/>
                </a:cubicBezTo>
                <a:cubicBezTo>
                  <a:pt x="18914" y="17020"/>
                  <a:pt x="18544" y="15672"/>
                  <a:pt x="18429" y="14295"/>
                </a:cubicBezTo>
                <a:cubicBezTo>
                  <a:pt x="18372" y="13617"/>
                  <a:pt x="18376" y="12939"/>
                  <a:pt x="18446" y="12266"/>
                </a:cubicBezTo>
                <a:cubicBezTo>
                  <a:pt x="18511" y="11596"/>
                  <a:pt x="18622" y="10881"/>
                  <a:pt x="18885" y="10256"/>
                </a:cubicBezTo>
                <a:cubicBezTo>
                  <a:pt x="18999" y="9986"/>
                  <a:pt x="19152" y="9744"/>
                  <a:pt x="19359" y="9543"/>
                </a:cubicBezTo>
                <a:close/>
                <a:moveTo>
                  <a:pt x="1538" y="0"/>
                </a:moveTo>
                <a:cubicBezTo>
                  <a:pt x="1489" y="0"/>
                  <a:pt x="1445" y="27"/>
                  <a:pt x="1435" y="91"/>
                </a:cubicBezTo>
                <a:cubicBezTo>
                  <a:pt x="695" y="4656"/>
                  <a:pt x="1" y="9258"/>
                  <a:pt x="108" y="13893"/>
                </a:cubicBezTo>
                <a:cubicBezTo>
                  <a:pt x="202" y="18010"/>
                  <a:pt x="950" y="22172"/>
                  <a:pt x="2770" y="25891"/>
                </a:cubicBezTo>
                <a:cubicBezTo>
                  <a:pt x="3592" y="27567"/>
                  <a:pt x="4623" y="29305"/>
                  <a:pt x="6218" y="30353"/>
                </a:cubicBezTo>
                <a:cubicBezTo>
                  <a:pt x="7154" y="30967"/>
                  <a:pt x="8236" y="31243"/>
                  <a:pt x="9329" y="31243"/>
                </a:cubicBezTo>
                <a:cubicBezTo>
                  <a:pt x="10072" y="31243"/>
                  <a:pt x="10820" y="31115"/>
                  <a:pt x="11530" y="30879"/>
                </a:cubicBezTo>
                <a:cubicBezTo>
                  <a:pt x="13342" y="30279"/>
                  <a:pt x="14822" y="29005"/>
                  <a:pt x="15976" y="27514"/>
                </a:cubicBezTo>
                <a:cubicBezTo>
                  <a:pt x="17205" y="25928"/>
                  <a:pt x="18142" y="24103"/>
                  <a:pt x="18869" y="22242"/>
                </a:cubicBezTo>
                <a:cubicBezTo>
                  <a:pt x="19209" y="21368"/>
                  <a:pt x="19500" y="20476"/>
                  <a:pt x="19740" y="19571"/>
                </a:cubicBezTo>
                <a:lnTo>
                  <a:pt x="19740" y="19571"/>
                </a:lnTo>
                <a:cubicBezTo>
                  <a:pt x="20624" y="21324"/>
                  <a:pt x="21801" y="22933"/>
                  <a:pt x="23130" y="24366"/>
                </a:cubicBezTo>
                <a:cubicBezTo>
                  <a:pt x="25069" y="26462"/>
                  <a:pt x="27325" y="28257"/>
                  <a:pt x="29745" y="29769"/>
                </a:cubicBezTo>
                <a:cubicBezTo>
                  <a:pt x="32178" y="31286"/>
                  <a:pt x="34774" y="32526"/>
                  <a:pt x="37445" y="33562"/>
                </a:cubicBezTo>
                <a:cubicBezTo>
                  <a:pt x="38797" y="34084"/>
                  <a:pt x="40169" y="34556"/>
                  <a:pt x="41554" y="34984"/>
                </a:cubicBezTo>
                <a:cubicBezTo>
                  <a:pt x="42824" y="35375"/>
                  <a:pt x="44160" y="35810"/>
                  <a:pt x="45507" y="35810"/>
                </a:cubicBezTo>
                <a:cubicBezTo>
                  <a:pt x="45703" y="35810"/>
                  <a:pt x="45899" y="35800"/>
                  <a:pt x="46095" y="35781"/>
                </a:cubicBezTo>
                <a:cubicBezTo>
                  <a:pt x="46468" y="35744"/>
                  <a:pt x="46838" y="35662"/>
                  <a:pt x="47192" y="35542"/>
                </a:cubicBezTo>
                <a:cubicBezTo>
                  <a:pt x="47333" y="35494"/>
                  <a:pt x="47293" y="35284"/>
                  <a:pt x="47165" y="35284"/>
                </a:cubicBezTo>
                <a:cubicBezTo>
                  <a:pt x="47151" y="35284"/>
                  <a:pt x="47137" y="35287"/>
                  <a:pt x="47122" y="35292"/>
                </a:cubicBezTo>
                <a:cubicBezTo>
                  <a:pt x="46597" y="35472"/>
                  <a:pt x="46060" y="35545"/>
                  <a:pt x="45521" y="35545"/>
                </a:cubicBezTo>
                <a:cubicBezTo>
                  <a:pt x="44511" y="35545"/>
                  <a:pt x="43492" y="35289"/>
                  <a:pt x="42528" y="35008"/>
                </a:cubicBezTo>
                <a:cubicBezTo>
                  <a:pt x="41180" y="34614"/>
                  <a:pt x="39849" y="34178"/>
                  <a:pt x="38534" y="33697"/>
                </a:cubicBezTo>
                <a:cubicBezTo>
                  <a:pt x="35896" y="32732"/>
                  <a:pt x="33324" y="31577"/>
                  <a:pt x="30900" y="30164"/>
                </a:cubicBezTo>
                <a:cubicBezTo>
                  <a:pt x="28496" y="28763"/>
                  <a:pt x="26236" y="27107"/>
                  <a:pt x="24247" y="25151"/>
                </a:cubicBezTo>
                <a:cubicBezTo>
                  <a:pt x="22478" y="23410"/>
                  <a:pt x="20920" y="21425"/>
                  <a:pt x="19839" y="19187"/>
                </a:cubicBezTo>
                <a:lnTo>
                  <a:pt x="19839" y="19187"/>
                </a:lnTo>
                <a:cubicBezTo>
                  <a:pt x="20085" y="18194"/>
                  <a:pt x="20271" y="17186"/>
                  <a:pt x="20393" y="16169"/>
                </a:cubicBezTo>
                <a:cubicBezTo>
                  <a:pt x="20521" y="15117"/>
                  <a:pt x="20586" y="14057"/>
                  <a:pt x="20570" y="12997"/>
                </a:cubicBezTo>
                <a:cubicBezTo>
                  <a:pt x="20562" y="12101"/>
                  <a:pt x="20480" y="11177"/>
                  <a:pt x="20134" y="10343"/>
                </a:cubicBezTo>
                <a:cubicBezTo>
                  <a:pt x="19970" y="9948"/>
                  <a:pt x="19748" y="9591"/>
                  <a:pt x="19461" y="9270"/>
                </a:cubicBezTo>
                <a:cubicBezTo>
                  <a:pt x="19437" y="9245"/>
                  <a:pt x="19408" y="9235"/>
                  <a:pt x="19378" y="9235"/>
                </a:cubicBezTo>
                <a:cubicBezTo>
                  <a:pt x="19344" y="9235"/>
                  <a:pt x="19308" y="9248"/>
                  <a:pt x="19280" y="9270"/>
                </a:cubicBezTo>
                <a:cubicBezTo>
                  <a:pt x="18783" y="9685"/>
                  <a:pt x="18557" y="10310"/>
                  <a:pt x="18409" y="10922"/>
                </a:cubicBezTo>
                <a:cubicBezTo>
                  <a:pt x="18253" y="11596"/>
                  <a:pt x="18162" y="12290"/>
                  <a:pt x="18137" y="12980"/>
                </a:cubicBezTo>
                <a:cubicBezTo>
                  <a:pt x="18092" y="14377"/>
                  <a:pt x="18318" y="15775"/>
                  <a:pt x="18733" y="17102"/>
                </a:cubicBezTo>
                <a:cubicBezTo>
                  <a:pt x="18961" y="17827"/>
                  <a:pt x="19241" y="18534"/>
                  <a:pt x="19568" y="19219"/>
                </a:cubicBezTo>
                <a:lnTo>
                  <a:pt x="19568" y="19219"/>
                </a:lnTo>
                <a:cubicBezTo>
                  <a:pt x="19428" y="19771"/>
                  <a:pt x="19269" y="20319"/>
                  <a:pt x="19091" y="20861"/>
                </a:cubicBezTo>
                <a:cubicBezTo>
                  <a:pt x="18466" y="22768"/>
                  <a:pt x="17616" y="24621"/>
                  <a:pt x="16523" y="26301"/>
                </a:cubicBezTo>
                <a:cubicBezTo>
                  <a:pt x="15512" y="27859"/>
                  <a:pt x="14222" y="29301"/>
                  <a:pt x="12558" y="30168"/>
                </a:cubicBezTo>
                <a:cubicBezTo>
                  <a:pt x="11569" y="30682"/>
                  <a:pt x="10435" y="30991"/>
                  <a:pt x="9310" y="30991"/>
                </a:cubicBezTo>
                <a:cubicBezTo>
                  <a:pt x="8565" y="30991"/>
                  <a:pt x="7825" y="30855"/>
                  <a:pt x="7134" y="30554"/>
                </a:cubicBezTo>
                <a:cubicBezTo>
                  <a:pt x="5408" y="29806"/>
                  <a:pt x="4278" y="28171"/>
                  <a:pt x="3411" y="26569"/>
                </a:cubicBezTo>
                <a:cubicBezTo>
                  <a:pt x="1480" y="23023"/>
                  <a:pt x="609" y="18979"/>
                  <a:pt x="403" y="14973"/>
                </a:cubicBezTo>
                <a:cubicBezTo>
                  <a:pt x="177" y="10560"/>
                  <a:pt x="736" y="6151"/>
                  <a:pt x="1418" y="1804"/>
                </a:cubicBezTo>
                <a:cubicBezTo>
                  <a:pt x="1505" y="1254"/>
                  <a:pt x="1591" y="707"/>
                  <a:pt x="1681" y="161"/>
                </a:cubicBezTo>
                <a:cubicBezTo>
                  <a:pt x="1696" y="64"/>
                  <a:pt x="1612" y="0"/>
                  <a:pt x="15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1">
    <p:spTree>
      <p:nvGrpSpPr>
        <p:cNvPr id="149" name="Shape 149"/>
        <p:cNvGrpSpPr/>
        <p:nvPr/>
      </p:nvGrpSpPr>
      <p:grpSpPr>
        <a:xfrm>
          <a:off x="0" y="0"/>
          <a:ext cx="0" cy="0"/>
          <a:chOff x="0" y="0"/>
          <a:chExt cx="0" cy="0"/>
        </a:xfrm>
      </p:grpSpPr>
      <p:pic>
        <p:nvPicPr>
          <p:cNvPr id="150" name="Google Shape;150;p18"/>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151" name="Google Shape;151;p18"/>
          <p:cNvSpPr txBox="1"/>
          <p:nvPr>
            <p:ph idx="1" type="subTitle"/>
          </p:nvPr>
        </p:nvSpPr>
        <p:spPr>
          <a:xfrm>
            <a:off x="1430200" y="2194950"/>
            <a:ext cx="13747800" cy="67128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Clr>
                <a:schemeClr val="dk2"/>
              </a:buClr>
              <a:buSzPts val="2800"/>
              <a:buChar char="●"/>
              <a:defRPr/>
            </a:lvl1pPr>
            <a:lvl2pPr lvl="1" rtl="0" algn="ctr">
              <a:lnSpc>
                <a:spcPct val="100000"/>
              </a:lnSpc>
              <a:spcBef>
                <a:spcPts val="0"/>
              </a:spcBef>
              <a:spcAft>
                <a:spcPts val="0"/>
              </a:spcAft>
              <a:buSzPts val="2800"/>
              <a:buChar char="○"/>
              <a:defRPr/>
            </a:lvl2pPr>
            <a:lvl3pPr lvl="2" rtl="0" algn="ctr">
              <a:lnSpc>
                <a:spcPct val="100000"/>
              </a:lnSpc>
              <a:spcBef>
                <a:spcPts val="0"/>
              </a:spcBef>
              <a:spcAft>
                <a:spcPts val="0"/>
              </a:spcAft>
              <a:buSzPts val="2800"/>
              <a:buChar char="■"/>
              <a:defRPr/>
            </a:lvl3pPr>
            <a:lvl4pPr lvl="3" rtl="0" algn="ctr">
              <a:lnSpc>
                <a:spcPct val="100000"/>
              </a:lnSpc>
              <a:spcBef>
                <a:spcPts val="0"/>
              </a:spcBef>
              <a:spcAft>
                <a:spcPts val="0"/>
              </a:spcAft>
              <a:buSzPts val="2800"/>
              <a:buChar char="●"/>
              <a:defRPr/>
            </a:lvl4pPr>
            <a:lvl5pPr lvl="4" rtl="0" algn="ctr">
              <a:lnSpc>
                <a:spcPct val="100000"/>
              </a:lnSpc>
              <a:spcBef>
                <a:spcPts val="0"/>
              </a:spcBef>
              <a:spcAft>
                <a:spcPts val="0"/>
              </a:spcAft>
              <a:buSzPts val="2800"/>
              <a:buChar char="○"/>
              <a:defRPr/>
            </a:lvl5pPr>
            <a:lvl6pPr lvl="5" rtl="0" algn="ctr">
              <a:lnSpc>
                <a:spcPct val="100000"/>
              </a:lnSpc>
              <a:spcBef>
                <a:spcPts val="0"/>
              </a:spcBef>
              <a:spcAft>
                <a:spcPts val="0"/>
              </a:spcAft>
              <a:buSzPts val="2800"/>
              <a:buChar char="■"/>
              <a:defRPr/>
            </a:lvl6pPr>
            <a:lvl7pPr lvl="6" rtl="0" algn="ctr">
              <a:lnSpc>
                <a:spcPct val="100000"/>
              </a:lnSpc>
              <a:spcBef>
                <a:spcPts val="0"/>
              </a:spcBef>
              <a:spcAft>
                <a:spcPts val="0"/>
              </a:spcAft>
              <a:buSzPts val="2800"/>
              <a:buChar char="●"/>
              <a:defRPr/>
            </a:lvl7pPr>
            <a:lvl8pPr lvl="7" rtl="0" algn="ctr">
              <a:lnSpc>
                <a:spcPct val="100000"/>
              </a:lnSpc>
              <a:spcBef>
                <a:spcPts val="0"/>
              </a:spcBef>
              <a:spcAft>
                <a:spcPts val="0"/>
              </a:spcAft>
              <a:buSzPts val="2800"/>
              <a:buChar char="○"/>
              <a:defRPr/>
            </a:lvl8pPr>
            <a:lvl9pPr lvl="8" rtl="0" algn="ctr">
              <a:lnSpc>
                <a:spcPct val="100000"/>
              </a:lnSpc>
              <a:spcBef>
                <a:spcPts val="0"/>
              </a:spcBef>
              <a:spcAft>
                <a:spcPts val="0"/>
              </a:spcAft>
              <a:buSzPts val="2800"/>
              <a:buChar char="■"/>
              <a:defRPr/>
            </a:lvl9pPr>
          </a:lstStyle>
          <a:p/>
        </p:txBody>
      </p:sp>
      <p:sp>
        <p:nvSpPr>
          <p:cNvPr id="152" name="Google Shape;152;p18"/>
          <p:cNvSpPr/>
          <p:nvPr/>
        </p:nvSpPr>
        <p:spPr>
          <a:xfrm>
            <a:off x="1430200" y="-2543800"/>
            <a:ext cx="3612600" cy="3613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 name="Google Shape;153;p18"/>
          <p:cNvSpPr/>
          <p:nvPr/>
        </p:nvSpPr>
        <p:spPr>
          <a:xfrm>
            <a:off x="9673850" y="9217000"/>
            <a:ext cx="4767000" cy="4767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 name="Google Shape;154;p18"/>
          <p:cNvSpPr/>
          <p:nvPr/>
        </p:nvSpPr>
        <p:spPr>
          <a:xfrm>
            <a:off x="13467450" y="-725150"/>
            <a:ext cx="5941446" cy="2160579"/>
          </a:xfrm>
          <a:custGeom>
            <a:rect b="b" l="l" r="r" t="t"/>
            <a:pathLst>
              <a:path extrusionOk="0" h="25869" w="71138">
                <a:moveTo>
                  <a:pt x="42384" y="14472"/>
                </a:moveTo>
                <a:cubicBezTo>
                  <a:pt x="43097" y="14472"/>
                  <a:pt x="43809" y="14514"/>
                  <a:pt x="44518" y="14587"/>
                </a:cubicBezTo>
                <a:cubicBezTo>
                  <a:pt x="45496" y="14690"/>
                  <a:pt x="46556" y="14784"/>
                  <a:pt x="47493" y="15096"/>
                </a:cubicBezTo>
                <a:cubicBezTo>
                  <a:pt x="47838" y="15207"/>
                  <a:pt x="48208" y="15380"/>
                  <a:pt x="48454" y="15655"/>
                </a:cubicBezTo>
                <a:cubicBezTo>
                  <a:pt x="48828" y="16070"/>
                  <a:pt x="48668" y="16559"/>
                  <a:pt x="48274" y="16904"/>
                </a:cubicBezTo>
                <a:cubicBezTo>
                  <a:pt x="47563" y="17525"/>
                  <a:pt x="46630" y="17964"/>
                  <a:pt x="45759" y="18309"/>
                </a:cubicBezTo>
                <a:cubicBezTo>
                  <a:pt x="44033" y="18996"/>
                  <a:pt x="42176" y="19304"/>
                  <a:pt x="40331" y="19468"/>
                </a:cubicBezTo>
                <a:cubicBezTo>
                  <a:pt x="39174" y="19571"/>
                  <a:pt x="38016" y="19622"/>
                  <a:pt x="36859" y="19622"/>
                </a:cubicBezTo>
                <a:cubicBezTo>
                  <a:pt x="35385" y="19622"/>
                  <a:pt x="33914" y="19540"/>
                  <a:pt x="32450" y="19383"/>
                </a:cubicBezTo>
                <a:lnTo>
                  <a:pt x="32450" y="19383"/>
                </a:lnTo>
                <a:cubicBezTo>
                  <a:pt x="32675" y="18626"/>
                  <a:pt x="33302" y="17973"/>
                  <a:pt x="33851" y="17455"/>
                </a:cubicBezTo>
                <a:cubicBezTo>
                  <a:pt x="34488" y="16855"/>
                  <a:pt x="35211" y="16349"/>
                  <a:pt x="35984" y="15939"/>
                </a:cubicBezTo>
                <a:cubicBezTo>
                  <a:pt x="37648" y="15047"/>
                  <a:pt x="39509" y="14607"/>
                  <a:pt x="41387" y="14500"/>
                </a:cubicBezTo>
                <a:cubicBezTo>
                  <a:pt x="41719" y="14481"/>
                  <a:pt x="42052" y="14472"/>
                  <a:pt x="42384" y="14472"/>
                </a:cubicBezTo>
                <a:close/>
                <a:moveTo>
                  <a:pt x="156" y="0"/>
                </a:moveTo>
                <a:cubicBezTo>
                  <a:pt x="77" y="0"/>
                  <a:pt x="0" y="62"/>
                  <a:pt x="35" y="156"/>
                </a:cubicBezTo>
                <a:cubicBezTo>
                  <a:pt x="1370" y="3600"/>
                  <a:pt x="3877" y="6398"/>
                  <a:pt x="6700" y="8711"/>
                </a:cubicBezTo>
                <a:cubicBezTo>
                  <a:pt x="9711" y="11176"/>
                  <a:pt x="13072" y="13247"/>
                  <a:pt x="16565" y="14957"/>
                </a:cubicBezTo>
                <a:cubicBezTo>
                  <a:pt x="21448" y="17342"/>
                  <a:pt x="26735" y="18990"/>
                  <a:pt x="32137" y="19608"/>
                </a:cubicBezTo>
                <a:lnTo>
                  <a:pt x="32137" y="19608"/>
                </a:lnTo>
                <a:cubicBezTo>
                  <a:pt x="32019" y="20349"/>
                  <a:pt x="32342" y="21023"/>
                  <a:pt x="32873" y="21543"/>
                </a:cubicBezTo>
                <a:cubicBezTo>
                  <a:pt x="33543" y="22196"/>
                  <a:pt x="34427" y="22661"/>
                  <a:pt x="35261" y="23068"/>
                </a:cubicBezTo>
                <a:cubicBezTo>
                  <a:pt x="36115" y="23483"/>
                  <a:pt x="37003" y="23824"/>
                  <a:pt x="37911" y="24103"/>
                </a:cubicBezTo>
                <a:cubicBezTo>
                  <a:pt x="39830" y="24695"/>
                  <a:pt x="41827" y="25019"/>
                  <a:pt x="43819" y="25262"/>
                </a:cubicBezTo>
                <a:cubicBezTo>
                  <a:pt x="47731" y="25742"/>
                  <a:pt x="51676" y="25869"/>
                  <a:pt x="55615" y="25869"/>
                </a:cubicBezTo>
                <a:cubicBezTo>
                  <a:pt x="56191" y="25869"/>
                  <a:pt x="56767" y="25866"/>
                  <a:pt x="57342" y="25862"/>
                </a:cubicBezTo>
                <a:cubicBezTo>
                  <a:pt x="61126" y="25833"/>
                  <a:pt x="65050" y="25652"/>
                  <a:pt x="68596" y="24202"/>
                </a:cubicBezTo>
                <a:cubicBezTo>
                  <a:pt x="69439" y="23852"/>
                  <a:pt x="70252" y="23437"/>
                  <a:pt x="71020" y="22948"/>
                </a:cubicBezTo>
                <a:cubicBezTo>
                  <a:pt x="71137" y="22873"/>
                  <a:pt x="71067" y="22705"/>
                  <a:pt x="70960" y="22705"/>
                </a:cubicBezTo>
                <a:cubicBezTo>
                  <a:pt x="70939" y="22705"/>
                  <a:pt x="70916" y="22712"/>
                  <a:pt x="70893" y="22726"/>
                </a:cubicBezTo>
                <a:cubicBezTo>
                  <a:pt x="67746" y="24728"/>
                  <a:pt x="64002" y="25344"/>
                  <a:pt x="60337" y="25529"/>
                </a:cubicBezTo>
                <a:cubicBezTo>
                  <a:pt x="58999" y="25597"/>
                  <a:pt x="57658" y="25614"/>
                  <a:pt x="56316" y="25614"/>
                </a:cubicBezTo>
                <a:cubicBezTo>
                  <a:pt x="55717" y="25614"/>
                  <a:pt x="55118" y="25611"/>
                  <a:pt x="54519" y="25607"/>
                </a:cubicBezTo>
                <a:cubicBezTo>
                  <a:pt x="52432" y="25590"/>
                  <a:pt x="50340" y="25537"/>
                  <a:pt x="48253" y="25405"/>
                </a:cubicBezTo>
                <a:cubicBezTo>
                  <a:pt x="46145" y="25278"/>
                  <a:pt x="44033" y="25077"/>
                  <a:pt x="41946" y="24744"/>
                </a:cubicBezTo>
                <a:cubicBezTo>
                  <a:pt x="40084" y="24448"/>
                  <a:pt x="38231" y="24029"/>
                  <a:pt x="36477" y="23326"/>
                </a:cubicBezTo>
                <a:cubicBezTo>
                  <a:pt x="35581" y="22969"/>
                  <a:pt x="34710" y="22533"/>
                  <a:pt x="33896" y="22012"/>
                </a:cubicBezTo>
                <a:cubicBezTo>
                  <a:pt x="33145" y="21523"/>
                  <a:pt x="32310" y="20828"/>
                  <a:pt x="32368" y="19842"/>
                </a:cubicBezTo>
                <a:cubicBezTo>
                  <a:pt x="32372" y="19773"/>
                  <a:pt x="32380" y="19704"/>
                  <a:pt x="32392" y="19636"/>
                </a:cubicBezTo>
                <a:lnTo>
                  <a:pt x="32392" y="19636"/>
                </a:lnTo>
                <a:cubicBezTo>
                  <a:pt x="33864" y="19795"/>
                  <a:pt x="35344" y="19878"/>
                  <a:pt x="36827" y="19878"/>
                </a:cubicBezTo>
                <a:cubicBezTo>
                  <a:pt x="37690" y="19878"/>
                  <a:pt x="38555" y="19850"/>
                  <a:pt x="39419" y="19793"/>
                </a:cubicBezTo>
                <a:cubicBezTo>
                  <a:pt x="41334" y="19669"/>
                  <a:pt x="43269" y="19427"/>
                  <a:pt x="45097" y="18823"/>
                </a:cubicBezTo>
                <a:cubicBezTo>
                  <a:pt x="45993" y="18527"/>
                  <a:pt x="46864" y="18141"/>
                  <a:pt x="47670" y="17640"/>
                </a:cubicBezTo>
                <a:cubicBezTo>
                  <a:pt x="48228" y="17290"/>
                  <a:pt x="49062" y="16797"/>
                  <a:pt x="48919" y="16013"/>
                </a:cubicBezTo>
                <a:cubicBezTo>
                  <a:pt x="48799" y="15351"/>
                  <a:pt x="48048" y="14994"/>
                  <a:pt x="47472" y="14817"/>
                </a:cubicBezTo>
                <a:cubicBezTo>
                  <a:pt x="46531" y="14533"/>
                  <a:pt x="45492" y="14435"/>
                  <a:pt x="44518" y="14332"/>
                </a:cubicBezTo>
                <a:cubicBezTo>
                  <a:pt x="43806" y="14258"/>
                  <a:pt x="43088" y="14216"/>
                  <a:pt x="42371" y="14216"/>
                </a:cubicBezTo>
                <a:cubicBezTo>
                  <a:pt x="40984" y="14216"/>
                  <a:pt x="39598" y="14372"/>
                  <a:pt x="38260" y="14751"/>
                </a:cubicBezTo>
                <a:cubicBezTo>
                  <a:pt x="36530" y="15240"/>
                  <a:pt x="34883" y="16099"/>
                  <a:pt x="33584" y="17352"/>
                </a:cubicBezTo>
                <a:cubicBezTo>
                  <a:pt x="33013" y="17907"/>
                  <a:pt x="32417" y="18566"/>
                  <a:pt x="32194" y="19354"/>
                </a:cubicBezTo>
                <a:lnTo>
                  <a:pt x="32194" y="19354"/>
                </a:lnTo>
                <a:cubicBezTo>
                  <a:pt x="27445" y="18814"/>
                  <a:pt x="22784" y="17478"/>
                  <a:pt x="18418" y="15536"/>
                </a:cubicBezTo>
                <a:cubicBezTo>
                  <a:pt x="15020" y="14028"/>
                  <a:pt x="11778" y="12158"/>
                  <a:pt x="8766" y="9977"/>
                </a:cubicBezTo>
                <a:cubicBezTo>
                  <a:pt x="5923" y="7918"/>
                  <a:pt x="3228" y="5494"/>
                  <a:pt x="1428" y="2445"/>
                </a:cubicBezTo>
                <a:cubicBezTo>
                  <a:pt x="984" y="1689"/>
                  <a:pt x="598" y="904"/>
                  <a:pt x="286" y="87"/>
                </a:cubicBezTo>
                <a:cubicBezTo>
                  <a:pt x="261" y="27"/>
                  <a:pt x="208" y="0"/>
                  <a:pt x="1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 name="Google Shape;155;p18"/>
          <p:cNvSpPr/>
          <p:nvPr/>
        </p:nvSpPr>
        <p:spPr>
          <a:xfrm rot="6705201">
            <a:off x="14840847" y="8798862"/>
            <a:ext cx="4033907" cy="3052037"/>
          </a:xfrm>
          <a:custGeom>
            <a:rect b="b" l="l" r="r" t="t"/>
            <a:pathLst>
              <a:path extrusionOk="0" h="35810" w="47333">
                <a:moveTo>
                  <a:pt x="19359" y="9543"/>
                </a:moveTo>
                <a:cubicBezTo>
                  <a:pt x="19923" y="10221"/>
                  <a:pt x="20163" y="11089"/>
                  <a:pt x="20258" y="11957"/>
                </a:cubicBezTo>
                <a:cubicBezTo>
                  <a:pt x="20360" y="12919"/>
                  <a:pt x="20323" y="13905"/>
                  <a:pt x="20262" y="14871"/>
                </a:cubicBezTo>
                <a:cubicBezTo>
                  <a:pt x="20171" y="16199"/>
                  <a:pt x="19971" y="17520"/>
                  <a:pt x="19665" y="18818"/>
                </a:cubicBezTo>
                <a:lnTo>
                  <a:pt x="19665" y="18818"/>
                </a:lnTo>
                <a:cubicBezTo>
                  <a:pt x="19587" y="18646"/>
                  <a:pt x="19512" y="18472"/>
                  <a:pt x="19440" y="18297"/>
                </a:cubicBezTo>
                <a:cubicBezTo>
                  <a:pt x="18914" y="17020"/>
                  <a:pt x="18544" y="15672"/>
                  <a:pt x="18429" y="14295"/>
                </a:cubicBezTo>
                <a:cubicBezTo>
                  <a:pt x="18372" y="13617"/>
                  <a:pt x="18376" y="12939"/>
                  <a:pt x="18446" y="12266"/>
                </a:cubicBezTo>
                <a:cubicBezTo>
                  <a:pt x="18511" y="11596"/>
                  <a:pt x="18622" y="10881"/>
                  <a:pt x="18885" y="10256"/>
                </a:cubicBezTo>
                <a:cubicBezTo>
                  <a:pt x="18999" y="9986"/>
                  <a:pt x="19152" y="9744"/>
                  <a:pt x="19359" y="9543"/>
                </a:cubicBezTo>
                <a:close/>
                <a:moveTo>
                  <a:pt x="1538" y="0"/>
                </a:moveTo>
                <a:cubicBezTo>
                  <a:pt x="1489" y="0"/>
                  <a:pt x="1445" y="27"/>
                  <a:pt x="1435" y="91"/>
                </a:cubicBezTo>
                <a:cubicBezTo>
                  <a:pt x="695" y="4656"/>
                  <a:pt x="1" y="9258"/>
                  <a:pt x="108" y="13893"/>
                </a:cubicBezTo>
                <a:cubicBezTo>
                  <a:pt x="202" y="18010"/>
                  <a:pt x="950" y="22172"/>
                  <a:pt x="2770" y="25891"/>
                </a:cubicBezTo>
                <a:cubicBezTo>
                  <a:pt x="3592" y="27567"/>
                  <a:pt x="4623" y="29305"/>
                  <a:pt x="6218" y="30353"/>
                </a:cubicBezTo>
                <a:cubicBezTo>
                  <a:pt x="7154" y="30967"/>
                  <a:pt x="8236" y="31243"/>
                  <a:pt x="9329" y="31243"/>
                </a:cubicBezTo>
                <a:cubicBezTo>
                  <a:pt x="10072" y="31243"/>
                  <a:pt x="10820" y="31115"/>
                  <a:pt x="11530" y="30879"/>
                </a:cubicBezTo>
                <a:cubicBezTo>
                  <a:pt x="13342" y="30279"/>
                  <a:pt x="14822" y="29005"/>
                  <a:pt x="15976" y="27514"/>
                </a:cubicBezTo>
                <a:cubicBezTo>
                  <a:pt x="17205" y="25928"/>
                  <a:pt x="18142" y="24103"/>
                  <a:pt x="18869" y="22242"/>
                </a:cubicBezTo>
                <a:cubicBezTo>
                  <a:pt x="19209" y="21368"/>
                  <a:pt x="19500" y="20476"/>
                  <a:pt x="19740" y="19571"/>
                </a:cubicBezTo>
                <a:lnTo>
                  <a:pt x="19740" y="19571"/>
                </a:lnTo>
                <a:cubicBezTo>
                  <a:pt x="20624" y="21324"/>
                  <a:pt x="21801" y="22933"/>
                  <a:pt x="23130" y="24366"/>
                </a:cubicBezTo>
                <a:cubicBezTo>
                  <a:pt x="25069" y="26462"/>
                  <a:pt x="27325" y="28257"/>
                  <a:pt x="29745" y="29769"/>
                </a:cubicBezTo>
                <a:cubicBezTo>
                  <a:pt x="32178" y="31286"/>
                  <a:pt x="34774" y="32526"/>
                  <a:pt x="37445" y="33562"/>
                </a:cubicBezTo>
                <a:cubicBezTo>
                  <a:pt x="38797" y="34084"/>
                  <a:pt x="40169" y="34556"/>
                  <a:pt x="41554" y="34984"/>
                </a:cubicBezTo>
                <a:cubicBezTo>
                  <a:pt x="42824" y="35375"/>
                  <a:pt x="44160" y="35810"/>
                  <a:pt x="45507" y="35810"/>
                </a:cubicBezTo>
                <a:cubicBezTo>
                  <a:pt x="45703" y="35810"/>
                  <a:pt x="45899" y="35800"/>
                  <a:pt x="46095" y="35781"/>
                </a:cubicBezTo>
                <a:cubicBezTo>
                  <a:pt x="46468" y="35744"/>
                  <a:pt x="46838" y="35662"/>
                  <a:pt x="47192" y="35542"/>
                </a:cubicBezTo>
                <a:cubicBezTo>
                  <a:pt x="47333" y="35494"/>
                  <a:pt x="47293" y="35284"/>
                  <a:pt x="47165" y="35284"/>
                </a:cubicBezTo>
                <a:cubicBezTo>
                  <a:pt x="47151" y="35284"/>
                  <a:pt x="47137" y="35287"/>
                  <a:pt x="47122" y="35292"/>
                </a:cubicBezTo>
                <a:cubicBezTo>
                  <a:pt x="46597" y="35472"/>
                  <a:pt x="46060" y="35545"/>
                  <a:pt x="45521" y="35545"/>
                </a:cubicBezTo>
                <a:cubicBezTo>
                  <a:pt x="44511" y="35545"/>
                  <a:pt x="43492" y="35289"/>
                  <a:pt x="42528" y="35008"/>
                </a:cubicBezTo>
                <a:cubicBezTo>
                  <a:pt x="41180" y="34614"/>
                  <a:pt x="39849" y="34178"/>
                  <a:pt x="38534" y="33697"/>
                </a:cubicBezTo>
                <a:cubicBezTo>
                  <a:pt x="35896" y="32732"/>
                  <a:pt x="33324" y="31577"/>
                  <a:pt x="30900" y="30164"/>
                </a:cubicBezTo>
                <a:cubicBezTo>
                  <a:pt x="28496" y="28763"/>
                  <a:pt x="26236" y="27107"/>
                  <a:pt x="24247" y="25151"/>
                </a:cubicBezTo>
                <a:cubicBezTo>
                  <a:pt x="22478" y="23410"/>
                  <a:pt x="20920" y="21425"/>
                  <a:pt x="19839" y="19187"/>
                </a:cubicBezTo>
                <a:lnTo>
                  <a:pt x="19839" y="19187"/>
                </a:lnTo>
                <a:cubicBezTo>
                  <a:pt x="20085" y="18194"/>
                  <a:pt x="20271" y="17186"/>
                  <a:pt x="20393" y="16169"/>
                </a:cubicBezTo>
                <a:cubicBezTo>
                  <a:pt x="20521" y="15117"/>
                  <a:pt x="20586" y="14057"/>
                  <a:pt x="20570" y="12997"/>
                </a:cubicBezTo>
                <a:cubicBezTo>
                  <a:pt x="20562" y="12101"/>
                  <a:pt x="20480" y="11177"/>
                  <a:pt x="20134" y="10343"/>
                </a:cubicBezTo>
                <a:cubicBezTo>
                  <a:pt x="19970" y="9948"/>
                  <a:pt x="19748" y="9591"/>
                  <a:pt x="19461" y="9270"/>
                </a:cubicBezTo>
                <a:cubicBezTo>
                  <a:pt x="19437" y="9245"/>
                  <a:pt x="19408" y="9235"/>
                  <a:pt x="19378" y="9235"/>
                </a:cubicBezTo>
                <a:cubicBezTo>
                  <a:pt x="19344" y="9235"/>
                  <a:pt x="19308" y="9248"/>
                  <a:pt x="19280" y="9270"/>
                </a:cubicBezTo>
                <a:cubicBezTo>
                  <a:pt x="18783" y="9685"/>
                  <a:pt x="18557" y="10310"/>
                  <a:pt x="18409" y="10922"/>
                </a:cubicBezTo>
                <a:cubicBezTo>
                  <a:pt x="18253" y="11596"/>
                  <a:pt x="18162" y="12290"/>
                  <a:pt x="18137" y="12980"/>
                </a:cubicBezTo>
                <a:cubicBezTo>
                  <a:pt x="18092" y="14377"/>
                  <a:pt x="18318" y="15775"/>
                  <a:pt x="18733" y="17102"/>
                </a:cubicBezTo>
                <a:cubicBezTo>
                  <a:pt x="18961" y="17827"/>
                  <a:pt x="19241" y="18534"/>
                  <a:pt x="19568" y="19219"/>
                </a:cubicBezTo>
                <a:lnTo>
                  <a:pt x="19568" y="19219"/>
                </a:lnTo>
                <a:cubicBezTo>
                  <a:pt x="19428" y="19771"/>
                  <a:pt x="19269" y="20319"/>
                  <a:pt x="19091" y="20861"/>
                </a:cubicBezTo>
                <a:cubicBezTo>
                  <a:pt x="18466" y="22768"/>
                  <a:pt x="17616" y="24621"/>
                  <a:pt x="16523" y="26301"/>
                </a:cubicBezTo>
                <a:cubicBezTo>
                  <a:pt x="15512" y="27859"/>
                  <a:pt x="14222" y="29301"/>
                  <a:pt x="12558" y="30168"/>
                </a:cubicBezTo>
                <a:cubicBezTo>
                  <a:pt x="11569" y="30682"/>
                  <a:pt x="10435" y="30991"/>
                  <a:pt x="9310" y="30991"/>
                </a:cubicBezTo>
                <a:cubicBezTo>
                  <a:pt x="8565" y="30991"/>
                  <a:pt x="7825" y="30855"/>
                  <a:pt x="7134" y="30554"/>
                </a:cubicBezTo>
                <a:cubicBezTo>
                  <a:pt x="5408" y="29806"/>
                  <a:pt x="4278" y="28171"/>
                  <a:pt x="3411" y="26569"/>
                </a:cubicBezTo>
                <a:cubicBezTo>
                  <a:pt x="1480" y="23023"/>
                  <a:pt x="609" y="18979"/>
                  <a:pt x="403" y="14973"/>
                </a:cubicBezTo>
                <a:cubicBezTo>
                  <a:pt x="177" y="10560"/>
                  <a:pt x="736" y="6151"/>
                  <a:pt x="1418" y="1804"/>
                </a:cubicBezTo>
                <a:cubicBezTo>
                  <a:pt x="1505" y="1254"/>
                  <a:pt x="1591" y="707"/>
                  <a:pt x="1681" y="161"/>
                </a:cubicBezTo>
                <a:cubicBezTo>
                  <a:pt x="1696" y="64"/>
                  <a:pt x="1612" y="0"/>
                  <a:pt x="15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 name="Google Shape;156;p18"/>
          <p:cNvSpPr txBox="1"/>
          <p:nvPr>
            <p:ph type="title"/>
          </p:nvPr>
        </p:nvSpPr>
        <p:spPr>
          <a:xfrm>
            <a:off x="1577700" y="96870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7" name="Shape 157"/>
        <p:cNvGrpSpPr/>
        <p:nvPr/>
      </p:nvGrpSpPr>
      <p:grpSpPr>
        <a:xfrm>
          <a:off x="0" y="0"/>
          <a:ext cx="0" cy="0"/>
          <a:chOff x="0" y="0"/>
          <a:chExt cx="0" cy="0"/>
        </a:xfrm>
      </p:grpSpPr>
      <p:pic>
        <p:nvPicPr>
          <p:cNvPr id="158" name="Google Shape;158;p19"/>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159" name="Google Shape;159;p19"/>
          <p:cNvSpPr txBox="1"/>
          <p:nvPr>
            <p:ph idx="1" type="subTitle"/>
          </p:nvPr>
        </p:nvSpPr>
        <p:spPr>
          <a:xfrm>
            <a:off x="3025200" y="2339150"/>
            <a:ext cx="10212000" cy="1044000"/>
          </a:xfrm>
          <a:prstGeom prst="rect">
            <a:avLst/>
          </a:prstGeom>
        </p:spPr>
        <p:txBody>
          <a:bodyPr anchorCtr="0" anchor="b" bIns="182850" lIns="182850" spcFirstLastPara="1" rIns="182850" wrap="square" tIns="182850">
            <a:noAutofit/>
          </a:bodyPr>
          <a:lstStyle>
            <a:lvl1pPr lvl="0" rtl="0">
              <a:lnSpc>
                <a:spcPct val="100000"/>
              </a:lnSpc>
              <a:spcBef>
                <a:spcPts val="0"/>
              </a:spcBef>
              <a:spcAft>
                <a:spcPts val="0"/>
              </a:spcAft>
              <a:buSzPts val="5000"/>
              <a:buFont typeface="Bebas Neue"/>
              <a:buNone/>
              <a:defRPr sz="4200">
                <a:latin typeface="Archivo Black"/>
                <a:ea typeface="Archivo Black"/>
                <a:cs typeface="Archivo Black"/>
                <a:sym typeface="Archivo Black"/>
              </a:defRPr>
            </a:lvl1pPr>
            <a:lvl2pPr lvl="1" rtl="0">
              <a:lnSpc>
                <a:spcPct val="100000"/>
              </a:lnSpc>
              <a:spcBef>
                <a:spcPts val="0"/>
              </a:spcBef>
              <a:spcAft>
                <a:spcPts val="0"/>
              </a:spcAft>
              <a:buSzPts val="5000"/>
              <a:buFont typeface="Bebas Neue"/>
              <a:buNone/>
              <a:defRPr sz="5000">
                <a:latin typeface="Bebas Neue"/>
                <a:ea typeface="Bebas Neue"/>
                <a:cs typeface="Bebas Neue"/>
                <a:sym typeface="Bebas Neue"/>
              </a:defRPr>
            </a:lvl2pPr>
            <a:lvl3pPr lvl="2" rtl="0">
              <a:lnSpc>
                <a:spcPct val="100000"/>
              </a:lnSpc>
              <a:spcBef>
                <a:spcPts val="0"/>
              </a:spcBef>
              <a:spcAft>
                <a:spcPts val="0"/>
              </a:spcAft>
              <a:buSzPts val="5000"/>
              <a:buFont typeface="Bebas Neue"/>
              <a:buNone/>
              <a:defRPr sz="5000">
                <a:latin typeface="Bebas Neue"/>
                <a:ea typeface="Bebas Neue"/>
                <a:cs typeface="Bebas Neue"/>
                <a:sym typeface="Bebas Neue"/>
              </a:defRPr>
            </a:lvl3pPr>
            <a:lvl4pPr lvl="3" rtl="0">
              <a:lnSpc>
                <a:spcPct val="100000"/>
              </a:lnSpc>
              <a:spcBef>
                <a:spcPts val="0"/>
              </a:spcBef>
              <a:spcAft>
                <a:spcPts val="0"/>
              </a:spcAft>
              <a:buSzPts val="5000"/>
              <a:buFont typeface="Bebas Neue"/>
              <a:buNone/>
              <a:defRPr sz="5000">
                <a:latin typeface="Bebas Neue"/>
                <a:ea typeface="Bebas Neue"/>
                <a:cs typeface="Bebas Neue"/>
                <a:sym typeface="Bebas Neue"/>
              </a:defRPr>
            </a:lvl4pPr>
            <a:lvl5pPr lvl="4" rtl="0">
              <a:lnSpc>
                <a:spcPct val="100000"/>
              </a:lnSpc>
              <a:spcBef>
                <a:spcPts val="0"/>
              </a:spcBef>
              <a:spcAft>
                <a:spcPts val="0"/>
              </a:spcAft>
              <a:buSzPts val="5000"/>
              <a:buFont typeface="Bebas Neue"/>
              <a:buNone/>
              <a:defRPr sz="5000">
                <a:latin typeface="Bebas Neue"/>
                <a:ea typeface="Bebas Neue"/>
                <a:cs typeface="Bebas Neue"/>
                <a:sym typeface="Bebas Neue"/>
              </a:defRPr>
            </a:lvl5pPr>
            <a:lvl6pPr lvl="5" rtl="0">
              <a:lnSpc>
                <a:spcPct val="100000"/>
              </a:lnSpc>
              <a:spcBef>
                <a:spcPts val="0"/>
              </a:spcBef>
              <a:spcAft>
                <a:spcPts val="0"/>
              </a:spcAft>
              <a:buSzPts val="5000"/>
              <a:buFont typeface="Bebas Neue"/>
              <a:buNone/>
              <a:defRPr sz="5000">
                <a:latin typeface="Bebas Neue"/>
                <a:ea typeface="Bebas Neue"/>
                <a:cs typeface="Bebas Neue"/>
                <a:sym typeface="Bebas Neue"/>
              </a:defRPr>
            </a:lvl6pPr>
            <a:lvl7pPr lvl="6" rtl="0">
              <a:lnSpc>
                <a:spcPct val="100000"/>
              </a:lnSpc>
              <a:spcBef>
                <a:spcPts val="0"/>
              </a:spcBef>
              <a:spcAft>
                <a:spcPts val="0"/>
              </a:spcAft>
              <a:buSzPts val="5000"/>
              <a:buFont typeface="Bebas Neue"/>
              <a:buNone/>
              <a:defRPr sz="5000">
                <a:latin typeface="Bebas Neue"/>
                <a:ea typeface="Bebas Neue"/>
                <a:cs typeface="Bebas Neue"/>
                <a:sym typeface="Bebas Neue"/>
              </a:defRPr>
            </a:lvl7pPr>
            <a:lvl8pPr lvl="7" rtl="0">
              <a:lnSpc>
                <a:spcPct val="100000"/>
              </a:lnSpc>
              <a:spcBef>
                <a:spcPts val="0"/>
              </a:spcBef>
              <a:spcAft>
                <a:spcPts val="0"/>
              </a:spcAft>
              <a:buSzPts val="5000"/>
              <a:buFont typeface="Bebas Neue"/>
              <a:buNone/>
              <a:defRPr sz="5000">
                <a:latin typeface="Bebas Neue"/>
                <a:ea typeface="Bebas Neue"/>
                <a:cs typeface="Bebas Neue"/>
                <a:sym typeface="Bebas Neue"/>
              </a:defRPr>
            </a:lvl8pPr>
            <a:lvl9pPr lvl="8" rtl="0">
              <a:lnSpc>
                <a:spcPct val="100000"/>
              </a:lnSpc>
              <a:spcBef>
                <a:spcPts val="0"/>
              </a:spcBef>
              <a:spcAft>
                <a:spcPts val="0"/>
              </a:spcAft>
              <a:buSzPts val="5000"/>
              <a:buFont typeface="Bebas Neue"/>
              <a:buNone/>
              <a:defRPr sz="5000">
                <a:latin typeface="Bebas Neue"/>
                <a:ea typeface="Bebas Neue"/>
                <a:cs typeface="Bebas Neue"/>
                <a:sym typeface="Bebas Neue"/>
              </a:defRPr>
            </a:lvl9pPr>
          </a:lstStyle>
          <a:p/>
        </p:txBody>
      </p:sp>
      <p:sp>
        <p:nvSpPr>
          <p:cNvPr id="160" name="Google Shape;160;p19"/>
          <p:cNvSpPr txBox="1"/>
          <p:nvPr>
            <p:ph idx="2" type="subTitle"/>
          </p:nvPr>
        </p:nvSpPr>
        <p:spPr>
          <a:xfrm>
            <a:off x="3025200" y="5777180"/>
            <a:ext cx="10212000" cy="1044000"/>
          </a:xfrm>
          <a:prstGeom prst="rect">
            <a:avLst/>
          </a:prstGeom>
        </p:spPr>
        <p:txBody>
          <a:bodyPr anchorCtr="0" anchor="b" bIns="182850" lIns="182850" spcFirstLastPara="1" rIns="182850" wrap="square" tIns="182850">
            <a:noAutofit/>
          </a:bodyPr>
          <a:lstStyle>
            <a:lvl1pPr lvl="0" rtl="0">
              <a:lnSpc>
                <a:spcPct val="100000"/>
              </a:lnSpc>
              <a:spcBef>
                <a:spcPts val="0"/>
              </a:spcBef>
              <a:spcAft>
                <a:spcPts val="0"/>
              </a:spcAft>
              <a:buSzPts val="5000"/>
              <a:buFont typeface="Bebas Neue"/>
              <a:buNone/>
              <a:defRPr sz="4200">
                <a:latin typeface="Archivo Black"/>
                <a:ea typeface="Archivo Black"/>
                <a:cs typeface="Archivo Black"/>
                <a:sym typeface="Archivo Black"/>
              </a:defRPr>
            </a:lvl1pPr>
            <a:lvl2pPr lvl="1" rtl="0">
              <a:lnSpc>
                <a:spcPct val="100000"/>
              </a:lnSpc>
              <a:spcBef>
                <a:spcPts val="0"/>
              </a:spcBef>
              <a:spcAft>
                <a:spcPts val="0"/>
              </a:spcAft>
              <a:buSzPts val="5000"/>
              <a:buFont typeface="Bebas Neue"/>
              <a:buNone/>
              <a:defRPr sz="5000">
                <a:latin typeface="Bebas Neue"/>
                <a:ea typeface="Bebas Neue"/>
                <a:cs typeface="Bebas Neue"/>
                <a:sym typeface="Bebas Neue"/>
              </a:defRPr>
            </a:lvl2pPr>
            <a:lvl3pPr lvl="2" rtl="0">
              <a:lnSpc>
                <a:spcPct val="100000"/>
              </a:lnSpc>
              <a:spcBef>
                <a:spcPts val="0"/>
              </a:spcBef>
              <a:spcAft>
                <a:spcPts val="0"/>
              </a:spcAft>
              <a:buSzPts val="5000"/>
              <a:buFont typeface="Bebas Neue"/>
              <a:buNone/>
              <a:defRPr sz="5000">
                <a:latin typeface="Bebas Neue"/>
                <a:ea typeface="Bebas Neue"/>
                <a:cs typeface="Bebas Neue"/>
                <a:sym typeface="Bebas Neue"/>
              </a:defRPr>
            </a:lvl3pPr>
            <a:lvl4pPr lvl="3" rtl="0">
              <a:lnSpc>
                <a:spcPct val="100000"/>
              </a:lnSpc>
              <a:spcBef>
                <a:spcPts val="0"/>
              </a:spcBef>
              <a:spcAft>
                <a:spcPts val="0"/>
              </a:spcAft>
              <a:buSzPts val="5000"/>
              <a:buFont typeface="Bebas Neue"/>
              <a:buNone/>
              <a:defRPr sz="5000">
                <a:latin typeface="Bebas Neue"/>
                <a:ea typeface="Bebas Neue"/>
                <a:cs typeface="Bebas Neue"/>
                <a:sym typeface="Bebas Neue"/>
              </a:defRPr>
            </a:lvl4pPr>
            <a:lvl5pPr lvl="4" rtl="0">
              <a:lnSpc>
                <a:spcPct val="100000"/>
              </a:lnSpc>
              <a:spcBef>
                <a:spcPts val="0"/>
              </a:spcBef>
              <a:spcAft>
                <a:spcPts val="0"/>
              </a:spcAft>
              <a:buSzPts val="5000"/>
              <a:buFont typeface="Bebas Neue"/>
              <a:buNone/>
              <a:defRPr sz="5000">
                <a:latin typeface="Bebas Neue"/>
                <a:ea typeface="Bebas Neue"/>
                <a:cs typeface="Bebas Neue"/>
                <a:sym typeface="Bebas Neue"/>
              </a:defRPr>
            </a:lvl5pPr>
            <a:lvl6pPr lvl="5" rtl="0">
              <a:lnSpc>
                <a:spcPct val="100000"/>
              </a:lnSpc>
              <a:spcBef>
                <a:spcPts val="0"/>
              </a:spcBef>
              <a:spcAft>
                <a:spcPts val="0"/>
              </a:spcAft>
              <a:buSzPts val="5000"/>
              <a:buFont typeface="Bebas Neue"/>
              <a:buNone/>
              <a:defRPr sz="5000">
                <a:latin typeface="Bebas Neue"/>
                <a:ea typeface="Bebas Neue"/>
                <a:cs typeface="Bebas Neue"/>
                <a:sym typeface="Bebas Neue"/>
              </a:defRPr>
            </a:lvl6pPr>
            <a:lvl7pPr lvl="6" rtl="0">
              <a:lnSpc>
                <a:spcPct val="100000"/>
              </a:lnSpc>
              <a:spcBef>
                <a:spcPts val="0"/>
              </a:spcBef>
              <a:spcAft>
                <a:spcPts val="0"/>
              </a:spcAft>
              <a:buSzPts val="5000"/>
              <a:buFont typeface="Bebas Neue"/>
              <a:buNone/>
              <a:defRPr sz="5000">
                <a:latin typeface="Bebas Neue"/>
                <a:ea typeface="Bebas Neue"/>
                <a:cs typeface="Bebas Neue"/>
                <a:sym typeface="Bebas Neue"/>
              </a:defRPr>
            </a:lvl7pPr>
            <a:lvl8pPr lvl="7" rtl="0">
              <a:lnSpc>
                <a:spcPct val="100000"/>
              </a:lnSpc>
              <a:spcBef>
                <a:spcPts val="0"/>
              </a:spcBef>
              <a:spcAft>
                <a:spcPts val="0"/>
              </a:spcAft>
              <a:buSzPts val="5000"/>
              <a:buFont typeface="Bebas Neue"/>
              <a:buNone/>
              <a:defRPr sz="5000">
                <a:latin typeface="Bebas Neue"/>
                <a:ea typeface="Bebas Neue"/>
                <a:cs typeface="Bebas Neue"/>
                <a:sym typeface="Bebas Neue"/>
              </a:defRPr>
            </a:lvl8pPr>
            <a:lvl9pPr lvl="8" rtl="0">
              <a:lnSpc>
                <a:spcPct val="100000"/>
              </a:lnSpc>
              <a:spcBef>
                <a:spcPts val="0"/>
              </a:spcBef>
              <a:spcAft>
                <a:spcPts val="0"/>
              </a:spcAft>
              <a:buSzPts val="5000"/>
              <a:buFont typeface="Bebas Neue"/>
              <a:buNone/>
              <a:defRPr sz="5000">
                <a:latin typeface="Bebas Neue"/>
                <a:ea typeface="Bebas Neue"/>
                <a:cs typeface="Bebas Neue"/>
                <a:sym typeface="Bebas Neue"/>
              </a:defRPr>
            </a:lvl9pPr>
          </a:lstStyle>
          <a:p/>
        </p:txBody>
      </p:sp>
      <p:sp>
        <p:nvSpPr>
          <p:cNvPr id="161" name="Google Shape;161;p19"/>
          <p:cNvSpPr txBox="1"/>
          <p:nvPr>
            <p:ph idx="3" type="subTitle"/>
          </p:nvPr>
        </p:nvSpPr>
        <p:spPr>
          <a:xfrm>
            <a:off x="3027404" y="3383177"/>
            <a:ext cx="10207200" cy="23940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Clr>
                <a:schemeClr val="dk2"/>
              </a:buClr>
              <a:buSzPts val="2800"/>
              <a:buChar char="●"/>
              <a:defRPr sz="3200"/>
            </a:lvl1pPr>
            <a:lvl2pPr lvl="1" rtl="0">
              <a:lnSpc>
                <a:spcPct val="100000"/>
              </a:lnSpc>
              <a:spcBef>
                <a:spcPts val="0"/>
              </a:spcBef>
              <a:spcAft>
                <a:spcPts val="0"/>
              </a:spcAft>
              <a:buSzPts val="2800"/>
              <a:buChar char="○"/>
              <a:defRPr/>
            </a:lvl2pPr>
            <a:lvl3pPr lvl="2" rtl="0">
              <a:lnSpc>
                <a:spcPct val="100000"/>
              </a:lnSpc>
              <a:spcBef>
                <a:spcPts val="0"/>
              </a:spcBef>
              <a:spcAft>
                <a:spcPts val="0"/>
              </a:spcAft>
              <a:buSzPts val="2800"/>
              <a:buChar char="■"/>
              <a:defRPr/>
            </a:lvl3pPr>
            <a:lvl4pPr lvl="3" rtl="0">
              <a:lnSpc>
                <a:spcPct val="100000"/>
              </a:lnSpc>
              <a:spcBef>
                <a:spcPts val="0"/>
              </a:spcBef>
              <a:spcAft>
                <a:spcPts val="0"/>
              </a:spcAft>
              <a:buSzPts val="2800"/>
              <a:buChar char="●"/>
              <a:defRPr/>
            </a:lvl4pPr>
            <a:lvl5pPr lvl="4" rtl="0">
              <a:lnSpc>
                <a:spcPct val="100000"/>
              </a:lnSpc>
              <a:spcBef>
                <a:spcPts val="0"/>
              </a:spcBef>
              <a:spcAft>
                <a:spcPts val="0"/>
              </a:spcAft>
              <a:buSzPts val="2800"/>
              <a:buChar char="○"/>
              <a:defRPr/>
            </a:lvl5pPr>
            <a:lvl6pPr lvl="5" rtl="0">
              <a:lnSpc>
                <a:spcPct val="100000"/>
              </a:lnSpc>
              <a:spcBef>
                <a:spcPts val="0"/>
              </a:spcBef>
              <a:spcAft>
                <a:spcPts val="0"/>
              </a:spcAft>
              <a:buSzPts val="2800"/>
              <a:buChar char="■"/>
              <a:defRPr/>
            </a:lvl6pPr>
            <a:lvl7pPr lvl="6" rtl="0">
              <a:lnSpc>
                <a:spcPct val="100000"/>
              </a:lnSpc>
              <a:spcBef>
                <a:spcPts val="0"/>
              </a:spcBef>
              <a:spcAft>
                <a:spcPts val="0"/>
              </a:spcAft>
              <a:buSzPts val="2800"/>
              <a:buChar char="●"/>
              <a:defRPr/>
            </a:lvl7pPr>
            <a:lvl8pPr lvl="7" rtl="0">
              <a:lnSpc>
                <a:spcPct val="100000"/>
              </a:lnSpc>
              <a:spcBef>
                <a:spcPts val="0"/>
              </a:spcBef>
              <a:spcAft>
                <a:spcPts val="0"/>
              </a:spcAft>
              <a:buSzPts val="2800"/>
              <a:buChar char="○"/>
              <a:defRPr/>
            </a:lvl8pPr>
            <a:lvl9pPr lvl="8" rtl="0">
              <a:lnSpc>
                <a:spcPct val="100000"/>
              </a:lnSpc>
              <a:spcBef>
                <a:spcPts val="0"/>
              </a:spcBef>
              <a:spcAft>
                <a:spcPts val="0"/>
              </a:spcAft>
              <a:buSzPts val="2800"/>
              <a:buChar char="■"/>
              <a:defRPr/>
            </a:lvl9pPr>
          </a:lstStyle>
          <a:p/>
        </p:txBody>
      </p:sp>
      <p:sp>
        <p:nvSpPr>
          <p:cNvPr id="162" name="Google Shape;162;p19"/>
          <p:cNvSpPr txBox="1"/>
          <p:nvPr>
            <p:ph idx="4" type="subTitle"/>
          </p:nvPr>
        </p:nvSpPr>
        <p:spPr>
          <a:xfrm>
            <a:off x="3025200" y="6821196"/>
            <a:ext cx="10212000" cy="23958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Clr>
                <a:schemeClr val="dk2"/>
              </a:buClr>
              <a:buSzPts val="2800"/>
              <a:buChar char="●"/>
              <a:defRPr sz="3200"/>
            </a:lvl1pPr>
            <a:lvl2pPr lvl="1" rtl="0">
              <a:lnSpc>
                <a:spcPct val="100000"/>
              </a:lnSpc>
              <a:spcBef>
                <a:spcPts val="0"/>
              </a:spcBef>
              <a:spcAft>
                <a:spcPts val="0"/>
              </a:spcAft>
              <a:buSzPts val="2800"/>
              <a:buChar char="○"/>
              <a:defRPr/>
            </a:lvl2pPr>
            <a:lvl3pPr lvl="2" rtl="0">
              <a:lnSpc>
                <a:spcPct val="100000"/>
              </a:lnSpc>
              <a:spcBef>
                <a:spcPts val="0"/>
              </a:spcBef>
              <a:spcAft>
                <a:spcPts val="0"/>
              </a:spcAft>
              <a:buSzPts val="2800"/>
              <a:buChar char="■"/>
              <a:defRPr/>
            </a:lvl3pPr>
            <a:lvl4pPr lvl="3" rtl="0">
              <a:lnSpc>
                <a:spcPct val="100000"/>
              </a:lnSpc>
              <a:spcBef>
                <a:spcPts val="0"/>
              </a:spcBef>
              <a:spcAft>
                <a:spcPts val="0"/>
              </a:spcAft>
              <a:buSzPts val="2800"/>
              <a:buChar char="●"/>
              <a:defRPr/>
            </a:lvl4pPr>
            <a:lvl5pPr lvl="4" rtl="0">
              <a:lnSpc>
                <a:spcPct val="100000"/>
              </a:lnSpc>
              <a:spcBef>
                <a:spcPts val="0"/>
              </a:spcBef>
              <a:spcAft>
                <a:spcPts val="0"/>
              </a:spcAft>
              <a:buSzPts val="2800"/>
              <a:buChar char="○"/>
              <a:defRPr/>
            </a:lvl5pPr>
            <a:lvl6pPr lvl="5" rtl="0">
              <a:lnSpc>
                <a:spcPct val="100000"/>
              </a:lnSpc>
              <a:spcBef>
                <a:spcPts val="0"/>
              </a:spcBef>
              <a:spcAft>
                <a:spcPts val="0"/>
              </a:spcAft>
              <a:buSzPts val="2800"/>
              <a:buChar char="■"/>
              <a:defRPr/>
            </a:lvl6pPr>
            <a:lvl7pPr lvl="6" rtl="0">
              <a:lnSpc>
                <a:spcPct val="100000"/>
              </a:lnSpc>
              <a:spcBef>
                <a:spcPts val="0"/>
              </a:spcBef>
              <a:spcAft>
                <a:spcPts val="0"/>
              </a:spcAft>
              <a:buSzPts val="2800"/>
              <a:buChar char="●"/>
              <a:defRPr/>
            </a:lvl7pPr>
            <a:lvl8pPr lvl="7" rtl="0">
              <a:lnSpc>
                <a:spcPct val="100000"/>
              </a:lnSpc>
              <a:spcBef>
                <a:spcPts val="0"/>
              </a:spcBef>
              <a:spcAft>
                <a:spcPts val="0"/>
              </a:spcAft>
              <a:buSzPts val="2800"/>
              <a:buChar char="○"/>
              <a:defRPr/>
            </a:lvl8pPr>
            <a:lvl9pPr lvl="8" rtl="0">
              <a:lnSpc>
                <a:spcPct val="100000"/>
              </a:lnSpc>
              <a:spcBef>
                <a:spcPts val="0"/>
              </a:spcBef>
              <a:spcAft>
                <a:spcPts val="0"/>
              </a:spcAft>
              <a:buSzPts val="2800"/>
              <a:buChar char="■"/>
              <a:defRPr/>
            </a:lvl9pPr>
          </a:lstStyle>
          <a:p/>
        </p:txBody>
      </p:sp>
      <p:sp>
        <p:nvSpPr>
          <p:cNvPr id="163" name="Google Shape;163;p19"/>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64" name="Google Shape;164;p19"/>
          <p:cNvSpPr/>
          <p:nvPr/>
        </p:nvSpPr>
        <p:spPr>
          <a:xfrm>
            <a:off x="15510200" y="-2547650"/>
            <a:ext cx="8020800" cy="8020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 name="Google Shape;165;p19"/>
          <p:cNvSpPr/>
          <p:nvPr/>
        </p:nvSpPr>
        <p:spPr>
          <a:xfrm>
            <a:off x="-1643600" y="1070000"/>
            <a:ext cx="2395800" cy="2395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 name="Google Shape;166;p19"/>
          <p:cNvSpPr/>
          <p:nvPr/>
        </p:nvSpPr>
        <p:spPr>
          <a:xfrm>
            <a:off x="-703200" y="8276950"/>
            <a:ext cx="1803885" cy="3068043"/>
          </a:xfrm>
          <a:custGeom>
            <a:rect b="b" l="l" r="r" t="t"/>
            <a:pathLst>
              <a:path extrusionOk="0" h="36261" w="21320">
                <a:moveTo>
                  <a:pt x="13806" y="15586"/>
                </a:moveTo>
                <a:cubicBezTo>
                  <a:pt x="13816" y="16021"/>
                  <a:pt x="13822" y="16456"/>
                  <a:pt x="13825" y="16891"/>
                </a:cubicBezTo>
                <a:cubicBezTo>
                  <a:pt x="13833" y="18341"/>
                  <a:pt x="13788" y="19800"/>
                  <a:pt x="13570" y="21234"/>
                </a:cubicBezTo>
                <a:cubicBezTo>
                  <a:pt x="13463" y="21940"/>
                  <a:pt x="13311" y="22639"/>
                  <a:pt x="13110" y="23321"/>
                </a:cubicBezTo>
                <a:cubicBezTo>
                  <a:pt x="12909" y="23982"/>
                  <a:pt x="12674" y="24665"/>
                  <a:pt x="12329" y="25264"/>
                </a:cubicBezTo>
                <a:cubicBezTo>
                  <a:pt x="12070" y="25725"/>
                  <a:pt x="11644" y="26261"/>
                  <a:pt x="11070" y="26261"/>
                </a:cubicBezTo>
                <a:cubicBezTo>
                  <a:pt x="11035" y="26261"/>
                  <a:pt x="10998" y="26259"/>
                  <a:pt x="10961" y="26255"/>
                </a:cubicBezTo>
                <a:cubicBezTo>
                  <a:pt x="10283" y="26172"/>
                  <a:pt x="9950" y="25437"/>
                  <a:pt x="9921" y="24829"/>
                </a:cubicBezTo>
                <a:cubicBezTo>
                  <a:pt x="9889" y="24139"/>
                  <a:pt x="10074" y="23428"/>
                  <a:pt x="10234" y="22762"/>
                </a:cubicBezTo>
                <a:cubicBezTo>
                  <a:pt x="10386" y="22129"/>
                  <a:pt x="10575" y="21505"/>
                  <a:pt x="10797" y="20893"/>
                </a:cubicBezTo>
                <a:cubicBezTo>
                  <a:pt x="11489" y="18971"/>
                  <a:pt x="12513" y="17169"/>
                  <a:pt x="13806" y="15586"/>
                </a:cubicBezTo>
                <a:close/>
                <a:moveTo>
                  <a:pt x="7263" y="1"/>
                </a:moveTo>
                <a:cubicBezTo>
                  <a:pt x="6391" y="1"/>
                  <a:pt x="5510" y="305"/>
                  <a:pt x="4789" y="780"/>
                </a:cubicBezTo>
                <a:cubicBezTo>
                  <a:pt x="3627" y="1544"/>
                  <a:pt x="2838" y="2756"/>
                  <a:pt x="2242" y="3989"/>
                </a:cubicBezTo>
                <a:cubicBezTo>
                  <a:pt x="1564" y="5386"/>
                  <a:pt x="1030" y="6861"/>
                  <a:pt x="598" y="8348"/>
                </a:cubicBezTo>
                <a:cubicBezTo>
                  <a:pt x="376" y="9104"/>
                  <a:pt x="183" y="9868"/>
                  <a:pt x="23" y="10641"/>
                </a:cubicBezTo>
                <a:cubicBezTo>
                  <a:pt x="1" y="10738"/>
                  <a:pt x="83" y="10802"/>
                  <a:pt x="160" y="10802"/>
                </a:cubicBezTo>
                <a:cubicBezTo>
                  <a:pt x="210" y="10802"/>
                  <a:pt x="257" y="10774"/>
                  <a:pt x="270" y="10711"/>
                </a:cubicBezTo>
                <a:cubicBezTo>
                  <a:pt x="586" y="9211"/>
                  <a:pt x="1013" y="7736"/>
                  <a:pt x="1548" y="6302"/>
                </a:cubicBezTo>
                <a:cubicBezTo>
                  <a:pt x="2036" y="4987"/>
                  <a:pt x="2583" y="3648"/>
                  <a:pt x="3409" y="2501"/>
                </a:cubicBezTo>
                <a:cubicBezTo>
                  <a:pt x="4181" y="1429"/>
                  <a:pt x="5254" y="570"/>
                  <a:pt x="6577" y="323"/>
                </a:cubicBezTo>
                <a:cubicBezTo>
                  <a:pt x="6799" y="282"/>
                  <a:pt x="7026" y="260"/>
                  <a:pt x="7252" y="260"/>
                </a:cubicBezTo>
                <a:cubicBezTo>
                  <a:pt x="7654" y="260"/>
                  <a:pt x="8054" y="328"/>
                  <a:pt x="8430" y="476"/>
                </a:cubicBezTo>
                <a:cubicBezTo>
                  <a:pt x="9075" y="730"/>
                  <a:pt x="9593" y="1219"/>
                  <a:pt x="10032" y="1745"/>
                </a:cubicBezTo>
                <a:cubicBezTo>
                  <a:pt x="11725" y="3763"/>
                  <a:pt x="12662" y="6310"/>
                  <a:pt x="13172" y="8870"/>
                </a:cubicBezTo>
                <a:cubicBezTo>
                  <a:pt x="13584" y="10949"/>
                  <a:pt x="13739" y="13075"/>
                  <a:pt x="13797" y="15196"/>
                </a:cubicBezTo>
                <a:lnTo>
                  <a:pt x="13797" y="15196"/>
                </a:lnTo>
                <a:cubicBezTo>
                  <a:pt x="13623" y="15402"/>
                  <a:pt x="13455" y="15613"/>
                  <a:pt x="13291" y="15826"/>
                </a:cubicBezTo>
                <a:cubicBezTo>
                  <a:pt x="12457" y="16903"/>
                  <a:pt x="11746" y="18074"/>
                  <a:pt x="11175" y="19307"/>
                </a:cubicBezTo>
                <a:cubicBezTo>
                  <a:pt x="10599" y="20539"/>
                  <a:pt x="10160" y="21838"/>
                  <a:pt x="9876" y="23169"/>
                </a:cubicBezTo>
                <a:cubicBezTo>
                  <a:pt x="9728" y="23867"/>
                  <a:pt x="9552" y="24628"/>
                  <a:pt x="9737" y="25334"/>
                </a:cubicBezTo>
                <a:cubicBezTo>
                  <a:pt x="9880" y="25893"/>
                  <a:pt x="10316" y="26423"/>
                  <a:pt x="10912" y="26505"/>
                </a:cubicBezTo>
                <a:cubicBezTo>
                  <a:pt x="10965" y="26513"/>
                  <a:pt x="11017" y="26516"/>
                  <a:pt x="11069" y="26516"/>
                </a:cubicBezTo>
                <a:cubicBezTo>
                  <a:pt x="11587" y="26516"/>
                  <a:pt x="12018" y="26157"/>
                  <a:pt x="12321" y="25753"/>
                </a:cubicBezTo>
                <a:cubicBezTo>
                  <a:pt x="12724" y="25207"/>
                  <a:pt x="12974" y="24533"/>
                  <a:pt x="13192" y="23896"/>
                </a:cubicBezTo>
                <a:cubicBezTo>
                  <a:pt x="13685" y="22474"/>
                  <a:pt x="13915" y="20971"/>
                  <a:pt x="14014" y="19471"/>
                </a:cubicBezTo>
                <a:cubicBezTo>
                  <a:pt x="14107" y="18082"/>
                  <a:pt x="14090" y="16686"/>
                  <a:pt x="14051" y="15293"/>
                </a:cubicBezTo>
                <a:lnTo>
                  <a:pt x="14051" y="15293"/>
                </a:lnTo>
                <a:cubicBezTo>
                  <a:pt x="14344" y="14950"/>
                  <a:pt x="14649" y="14618"/>
                  <a:pt x="14967" y="14298"/>
                </a:cubicBezTo>
                <a:cubicBezTo>
                  <a:pt x="15432" y="13829"/>
                  <a:pt x="15925" y="13316"/>
                  <a:pt x="16508" y="12991"/>
                </a:cubicBezTo>
                <a:cubicBezTo>
                  <a:pt x="16764" y="12846"/>
                  <a:pt x="17029" y="12774"/>
                  <a:pt x="17290" y="12774"/>
                </a:cubicBezTo>
                <a:cubicBezTo>
                  <a:pt x="17628" y="12774"/>
                  <a:pt x="17959" y="12894"/>
                  <a:pt x="18258" y="13131"/>
                </a:cubicBezTo>
                <a:cubicBezTo>
                  <a:pt x="18743" y="13521"/>
                  <a:pt x="19064" y="14080"/>
                  <a:pt x="19335" y="14631"/>
                </a:cubicBezTo>
                <a:cubicBezTo>
                  <a:pt x="19651" y="15272"/>
                  <a:pt x="19910" y="15941"/>
                  <a:pt x="20116" y="16628"/>
                </a:cubicBezTo>
                <a:cubicBezTo>
                  <a:pt x="20954" y="19393"/>
                  <a:pt x="20966" y="22355"/>
                  <a:pt x="20720" y="25211"/>
                </a:cubicBezTo>
                <a:cubicBezTo>
                  <a:pt x="20453" y="28223"/>
                  <a:pt x="19816" y="31202"/>
                  <a:pt x="18821" y="34057"/>
                </a:cubicBezTo>
                <a:cubicBezTo>
                  <a:pt x="18583" y="34748"/>
                  <a:pt x="18324" y="35434"/>
                  <a:pt x="18045" y="36108"/>
                </a:cubicBezTo>
                <a:cubicBezTo>
                  <a:pt x="18005" y="36200"/>
                  <a:pt x="18082" y="36261"/>
                  <a:pt x="18162" y="36261"/>
                </a:cubicBezTo>
                <a:cubicBezTo>
                  <a:pt x="18214" y="36261"/>
                  <a:pt x="18267" y="36236"/>
                  <a:pt x="18291" y="36178"/>
                </a:cubicBezTo>
                <a:cubicBezTo>
                  <a:pt x="19503" y="33248"/>
                  <a:pt x="20342" y="30166"/>
                  <a:pt x="20769" y="27027"/>
                </a:cubicBezTo>
                <a:cubicBezTo>
                  <a:pt x="21180" y="24028"/>
                  <a:pt x="21320" y="20901"/>
                  <a:pt x="20707" y="17918"/>
                </a:cubicBezTo>
                <a:cubicBezTo>
                  <a:pt x="20559" y="17195"/>
                  <a:pt x="20362" y="16484"/>
                  <a:pt x="20107" y="15789"/>
                </a:cubicBezTo>
                <a:cubicBezTo>
                  <a:pt x="19865" y="15128"/>
                  <a:pt x="19582" y="14458"/>
                  <a:pt x="19204" y="13858"/>
                </a:cubicBezTo>
                <a:cubicBezTo>
                  <a:pt x="18891" y="13357"/>
                  <a:pt x="18476" y="12864"/>
                  <a:pt x="17913" y="12634"/>
                </a:cubicBezTo>
                <a:cubicBezTo>
                  <a:pt x="17713" y="12550"/>
                  <a:pt x="17511" y="12512"/>
                  <a:pt x="17311" y="12512"/>
                </a:cubicBezTo>
                <a:cubicBezTo>
                  <a:pt x="16903" y="12512"/>
                  <a:pt x="16505" y="12669"/>
                  <a:pt x="16155" y="12909"/>
                </a:cubicBezTo>
                <a:cubicBezTo>
                  <a:pt x="15600" y="13287"/>
                  <a:pt x="15111" y="13784"/>
                  <a:pt x="14643" y="14261"/>
                </a:cubicBezTo>
                <a:cubicBezTo>
                  <a:pt x="14436" y="14473"/>
                  <a:pt x="14235" y="14691"/>
                  <a:pt x="14039" y="14914"/>
                </a:cubicBezTo>
                <a:lnTo>
                  <a:pt x="14039" y="14914"/>
                </a:lnTo>
                <a:cubicBezTo>
                  <a:pt x="13993" y="13544"/>
                  <a:pt x="13907" y="12179"/>
                  <a:pt x="13739" y="10822"/>
                </a:cubicBezTo>
                <a:cubicBezTo>
                  <a:pt x="13402" y="8126"/>
                  <a:pt x="12732" y="5427"/>
                  <a:pt x="11302" y="3089"/>
                </a:cubicBezTo>
                <a:cubicBezTo>
                  <a:pt x="10949" y="2505"/>
                  <a:pt x="10546" y="1938"/>
                  <a:pt x="10094" y="1425"/>
                </a:cubicBezTo>
                <a:cubicBezTo>
                  <a:pt x="9642" y="911"/>
                  <a:pt x="9112" y="463"/>
                  <a:pt x="8471" y="217"/>
                </a:cubicBezTo>
                <a:cubicBezTo>
                  <a:pt x="8082" y="68"/>
                  <a:pt x="7673" y="1"/>
                  <a:pt x="72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 name="Google Shape;167;p19"/>
          <p:cNvSpPr/>
          <p:nvPr/>
        </p:nvSpPr>
        <p:spPr>
          <a:xfrm rot="-2367086">
            <a:off x="15169918" y="8883810"/>
            <a:ext cx="5099209" cy="1854327"/>
          </a:xfrm>
          <a:custGeom>
            <a:rect b="b" l="l" r="r" t="t"/>
            <a:pathLst>
              <a:path extrusionOk="0" h="24970" w="68662">
                <a:moveTo>
                  <a:pt x="30059" y="6098"/>
                </a:moveTo>
                <a:cubicBezTo>
                  <a:pt x="31082" y="6786"/>
                  <a:pt x="32077" y="7518"/>
                  <a:pt x="33038" y="8289"/>
                </a:cubicBezTo>
                <a:cubicBezTo>
                  <a:pt x="34394" y="9378"/>
                  <a:pt x="35754" y="10520"/>
                  <a:pt x="36913" y="11823"/>
                </a:cubicBezTo>
                <a:cubicBezTo>
                  <a:pt x="37484" y="12468"/>
                  <a:pt x="38030" y="13179"/>
                  <a:pt x="38396" y="13963"/>
                </a:cubicBezTo>
                <a:cubicBezTo>
                  <a:pt x="38527" y="14243"/>
                  <a:pt x="38655" y="14596"/>
                  <a:pt x="38503" y="14896"/>
                </a:cubicBezTo>
                <a:cubicBezTo>
                  <a:pt x="38404" y="15089"/>
                  <a:pt x="38207" y="15204"/>
                  <a:pt x="38022" y="15299"/>
                </a:cubicBezTo>
                <a:cubicBezTo>
                  <a:pt x="37648" y="15484"/>
                  <a:pt x="37229" y="15603"/>
                  <a:pt x="36818" y="15669"/>
                </a:cubicBezTo>
                <a:cubicBezTo>
                  <a:pt x="36562" y="15711"/>
                  <a:pt x="36305" y="15731"/>
                  <a:pt x="36049" y="15731"/>
                </a:cubicBezTo>
                <a:cubicBezTo>
                  <a:pt x="34735" y="15731"/>
                  <a:pt x="33439" y="15207"/>
                  <a:pt x="32356" y="14485"/>
                </a:cubicBezTo>
                <a:cubicBezTo>
                  <a:pt x="30979" y="13569"/>
                  <a:pt x="29747" y="12238"/>
                  <a:pt x="29085" y="10713"/>
                </a:cubicBezTo>
                <a:cubicBezTo>
                  <a:pt x="28399" y="9136"/>
                  <a:pt x="28674" y="7459"/>
                  <a:pt x="29903" y="6247"/>
                </a:cubicBezTo>
                <a:cubicBezTo>
                  <a:pt x="29954" y="6196"/>
                  <a:pt x="30006" y="6147"/>
                  <a:pt x="30059" y="6098"/>
                </a:cubicBezTo>
                <a:close/>
                <a:moveTo>
                  <a:pt x="12223" y="1"/>
                </a:moveTo>
                <a:cubicBezTo>
                  <a:pt x="11504" y="1"/>
                  <a:pt x="10786" y="29"/>
                  <a:pt x="10069" y="88"/>
                </a:cubicBezTo>
                <a:cubicBezTo>
                  <a:pt x="8171" y="244"/>
                  <a:pt x="6207" y="564"/>
                  <a:pt x="4419" y="1242"/>
                </a:cubicBezTo>
                <a:cubicBezTo>
                  <a:pt x="3635" y="1538"/>
                  <a:pt x="2878" y="1945"/>
                  <a:pt x="2311" y="2570"/>
                </a:cubicBezTo>
                <a:cubicBezTo>
                  <a:pt x="1773" y="3161"/>
                  <a:pt x="1428" y="3888"/>
                  <a:pt x="1124" y="4620"/>
                </a:cubicBezTo>
                <a:cubicBezTo>
                  <a:pt x="803" y="5401"/>
                  <a:pt x="516" y="6194"/>
                  <a:pt x="64" y="6913"/>
                </a:cubicBezTo>
                <a:cubicBezTo>
                  <a:pt x="1" y="7007"/>
                  <a:pt x="90" y="7100"/>
                  <a:pt x="180" y="7100"/>
                </a:cubicBezTo>
                <a:cubicBezTo>
                  <a:pt x="219" y="7100"/>
                  <a:pt x="258" y="7082"/>
                  <a:pt x="286" y="7040"/>
                </a:cubicBezTo>
                <a:cubicBezTo>
                  <a:pt x="1145" y="5680"/>
                  <a:pt x="1391" y="3958"/>
                  <a:pt x="2492" y="2750"/>
                </a:cubicBezTo>
                <a:cubicBezTo>
                  <a:pt x="3692" y="1431"/>
                  <a:pt x="5714" y="1037"/>
                  <a:pt x="7382" y="712"/>
                </a:cubicBezTo>
                <a:cubicBezTo>
                  <a:pt x="8972" y="402"/>
                  <a:pt x="10589" y="255"/>
                  <a:pt x="12206" y="255"/>
                </a:cubicBezTo>
                <a:cubicBezTo>
                  <a:pt x="14405" y="255"/>
                  <a:pt x="16605" y="527"/>
                  <a:pt x="18743" y="1029"/>
                </a:cubicBezTo>
                <a:cubicBezTo>
                  <a:pt x="22252" y="1855"/>
                  <a:pt x="25593" y="3317"/>
                  <a:pt x="28662" y="5199"/>
                </a:cubicBezTo>
                <a:cubicBezTo>
                  <a:pt x="29058" y="5444"/>
                  <a:pt x="29451" y="5695"/>
                  <a:pt x="29840" y="5952"/>
                </a:cubicBezTo>
                <a:lnTo>
                  <a:pt x="29840" y="5952"/>
                </a:lnTo>
                <a:cubicBezTo>
                  <a:pt x="28875" y="6855"/>
                  <a:pt x="28300" y="8110"/>
                  <a:pt x="28469" y="9460"/>
                </a:cubicBezTo>
                <a:cubicBezTo>
                  <a:pt x="28678" y="11141"/>
                  <a:pt x="29829" y="12665"/>
                  <a:pt x="31045" y="13783"/>
                </a:cubicBezTo>
                <a:cubicBezTo>
                  <a:pt x="32216" y="14851"/>
                  <a:pt x="33675" y="15697"/>
                  <a:pt x="35261" y="15928"/>
                </a:cubicBezTo>
                <a:cubicBezTo>
                  <a:pt x="35523" y="15966"/>
                  <a:pt x="35788" y="15986"/>
                  <a:pt x="36054" y="15986"/>
                </a:cubicBezTo>
                <a:cubicBezTo>
                  <a:pt x="36529" y="15986"/>
                  <a:pt x="37005" y="15922"/>
                  <a:pt x="37463" y="15788"/>
                </a:cubicBezTo>
                <a:cubicBezTo>
                  <a:pt x="38121" y="15591"/>
                  <a:pt x="38922" y="15254"/>
                  <a:pt x="38815" y="14436"/>
                </a:cubicBezTo>
                <a:cubicBezTo>
                  <a:pt x="38720" y="13684"/>
                  <a:pt x="38129" y="12936"/>
                  <a:pt x="37681" y="12353"/>
                </a:cubicBezTo>
                <a:cubicBezTo>
                  <a:pt x="37118" y="11617"/>
                  <a:pt x="36465" y="10956"/>
                  <a:pt x="35787" y="10327"/>
                </a:cubicBezTo>
                <a:cubicBezTo>
                  <a:pt x="34439" y="9070"/>
                  <a:pt x="33009" y="7891"/>
                  <a:pt x="31518" y="6806"/>
                </a:cubicBezTo>
                <a:cubicBezTo>
                  <a:pt x="31104" y="6505"/>
                  <a:pt x="30684" y="6211"/>
                  <a:pt x="30260" y="5925"/>
                </a:cubicBezTo>
                <a:lnTo>
                  <a:pt x="30260" y="5925"/>
                </a:lnTo>
                <a:cubicBezTo>
                  <a:pt x="31277" y="5091"/>
                  <a:pt x="32567" y="4695"/>
                  <a:pt x="33879" y="4695"/>
                </a:cubicBezTo>
                <a:cubicBezTo>
                  <a:pt x="34008" y="4695"/>
                  <a:pt x="34137" y="4699"/>
                  <a:pt x="34266" y="4706"/>
                </a:cubicBezTo>
                <a:cubicBezTo>
                  <a:pt x="36181" y="4817"/>
                  <a:pt x="37981" y="5643"/>
                  <a:pt x="39633" y="6555"/>
                </a:cubicBezTo>
                <a:cubicBezTo>
                  <a:pt x="42842" y="8330"/>
                  <a:pt x="45714" y="10623"/>
                  <a:pt x="48508" y="12977"/>
                </a:cubicBezTo>
                <a:cubicBezTo>
                  <a:pt x="53813" y="17444"/>
                  <a:pt x="59162" y="22383"/>
                  <a:pt x="65967" y="24392"/>
                </a:cubicBezTo>
                <a:cubicBezTo>
                  <a:pt x="66780" y="24634"/>
                  <a:pt x="67606" y="24823"/>
                  <a:pt x="68440" y="24967"/>
                </a:cubicBezTo>
                <a:cubicBezTo>
                  <a:pt x="68449" y="24969"/>
                  <a:pt x="68458" y="24969"/>
                  <a:pt x="68466" y="24969"/>
                </a:cubicBezTo>
                <a:cubicBezTo>
                  <a:pt x="68611" y="24969"/>
                  <a:pt x="68662" y="24748"/>
                  <a:pt x="68510" y="24721"/>
                </a:cubicBezTo>
                <a:cubicBezTo>
                  <a:pt x="60917" y="23422"/>
                  <a:pt x="54967" y="18113"/>
                  <a:pt x="49293" y="13306"/>
                </a:cubicBezTo>
                <a:cubicBezTo>
                  <a:pt x="46379" y="10841"/>
                  <a:pt x="43409" y="8400"/>
                  <a:pt x="40081" y="6514"/>
                </a:cubicBezTo>
                <a:cubicBezTo>
                  <a:pt x="38218" y="5457"/>
                  <a:pt x="35964" y="4449"/>
                  <a:pt x="33792" y="4449"/>
                </a:cubicBezTo>
                <a:cubicBezTo>
                  <a:pt x="32537" y="4449"/>
                  <a:pt x="31310" y="4785"/>
                  <a:pt x="30203" y="5643"/>
                </a:cubicBezTo>
                <a:cubicBezTo>
                  <a:pt x="30147" y="5686"/>
                  <a:pt x="30092" y="5731"/>
                  <a:pt x="30038" y="5776"/>
                </a:cubicBezTo>
                <a:lnTo>
                  <a:pt x="30038" y="5776"/>
                </a:lnTo>
                <a:cubicBezTo>
                  <a:pt x="27441" y="4052"/>
                  <a:pt x="24645" y="2621"/>
                  <a:pt x="21693" y="1612"/>
                </a:cubicBezTo>
                <a:cubicBezTo>
                  <a:pt x="18654" y="574"/>
                  <a:pt x="15439" y="1"/>
                  <a:pt x="122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68" name="Shape 168"/>
        <p:cNvGrpSpPr/>
        <p:nvPr/>
      </p:nvGrpSpPr>
      <p:grpSpPr>
        <a:xfrm>
          <a:off x="0" y="0"/>
          <a:ext cx="0" cy="0"/>
          <a:chOff x="0" y="0"/>
          <a:chExt cx="0" cy="0"/>
        </a:xfrm>
      </p:grpSpPr>
      <p:pic>
        <p:nvPicPr>
          <p:cNvPr id="169" name="Google Shape;169;p20"/>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170" name="Google Shape;170;p20"/>
          <p:cNvSpPr/>
          <p:nvPr/>
        </p:nvSpPr>
        <p:spPr>
          <a:xfrm rot="5825830">
            <a:off x="15548497" y="6151685"/>
            <a:ext cx="2932993" cy="6436643"/>
          </a:xfrm>
          <a:custGeom>
            <a:rect b="b" l="l" r="r" t="t"/>
            <a:pathLst>
              <a:path extrusionOk="0" h="61529" w="28037">
                <a:moveTo>
                  <a:pt x="19742" y="26252"/>
                </a:moveTo>
                <a:cubicBezTo>
                  <a:pt x="19916" y="26252"/>
                  <a:pt x="20051" y="26329"/>
                  <a:pt x="20110" y="26524"/>
                </a:cubicBezTo>
                <a:cubicBezTo>
                  <a:pt x="20294" y="27140"/>
                  <a:pt x="19584" y="27876"/>
                  <a:pt x="19247" y="28315"/>
                </a:cubicBezTo>
                <a:cubicBezTo>
                  <a:pt x="18318" y="29536"/>
                  <a:pt x="17254" y="30657"/>
                  <a:pt x="16095" y="31664"/>
                </a:cubicBezTo>
                <a:cubicBezTo>
                  <a:pt x="16044" y="31708"/>
                  <a:pt x="15993" y="31752"/>
                  <a:pt x="15942" y="31796"/>
                </a:cubicBezTo>
                <a:lnTo>
                  <a:pt x="15942" y="31796"/>
                </a:lnTo>
                <a:cubicBezTo>
                  <a:pt x="15953" y="31722"/>
                  <a:pt x="15964" y="31648"/>
                  <a:pt x="15976" y="31574"/>
                </a:cubicBezTo>
                <a:cubicBezTo>
                  <a:pt x="16231" y="29967"/>
                  <a:pt x="16798" y="28356"/>
                  <a:pt x="18018" y="27222"/>
                </a:cubicBezTo>
                <a:cubicBezTo>
                  <a:pt x="18252" y="27004"/>
                  <a:pt x="19194" y="26252"/>
                  <a:pt x="19742" y="26252"/>
                </a:cubicBezTo>
                <a:close/>
                <a:moveTo>
                  <a:pt x="7621" y="0"/>
                </a:moveTo>
                <a:cubicBezTo>
                  <a:pt x="7581" y="0"/>
                  <a:pt x="7542" y="18"/>
                  <a:pt x="7516" y="62"/>
                </a:cubicBezTo>
                <a:cubicBezTo>
                  <a:pt x="5659" y="3111"/>
                  <a:pt x="4208" y="6398"/>
                  <a:pt x="3111" y="9796"/>
                </a:cubicBezTo>
                <a:cubicBezTo>
                  <a:pt x="2002" y="13236"/>
                  <a:pt x="1246" y="16782"/>
                  <a:pt x="740" y="20356"/>
                </a:cubicBezTo>
                <a:cubicBezTo>
                  <a:pt x="494" y="22123"/>
                  <a:pt x="296" y="23898"/>
                  <a:pt x="169" y="25673"/>
                </a:cubicBezTo>
                <a:cubicBezTo>
                  <a:pt x="42" y="27452"/>
                  <a:pt x="1" y="29248"/>
                  <a:pt x="284" y="31015"/>
                </a:cubicBezTo>
                <a:cubicBezTo>
                  <a:pt x="539" y="32625"/>
                  <a:pt x="1069" y="34335"/>
                  <a:pt x="2133" y="35604"/>
                </a:cubicBezTo>
                <a:cubicBezTo>
                  <a:pt x="2622" y="36188"/>
                  <a:pt x="3251" y="36644"/>
                  <a:pt x="3990" y="36858"/>
                </a:cubicBezTo>
                <a:cubicBezTo>
                  <a:pt x="4387" y="36973"/>
                  <a:pt x="4797" y="37020"/>
                  <a:pt x="5209" y="37020"/>
                </a:cubicBezTo>
                <a:cubicBezTo>
                  <a:pt x="5616" y="37020"/>
                  <a:pt x="6024" y="36974"/>
                  <a:pt x="6423" y="36903"/>
                </a:cubicBezTo>
                <a:cubicBezTo>
                  <a:pt x="8005" y="36619"/>
                  <a:pt x="9566" y="35999"/>
                  <a:pt x="11017" y="35309"/>
                </a:cubicBezTo>
                <a:cubicBezTo>
                  <a:pt x="12471" y="34610"/>
                  <a:pt x="13848" y="33764"/>
                  <a:pt x="15130" y="32786"/>
                </a:cubicBezTo>
                <a:cubicBezTo>
                  <a:pt x="15291" y="32661"/>
                  <a:pt x="15452" y="32535"/>
                  <a:pt x="15610" y="32407"/>
                </a:cubicBezTo>
                <a:lnTo>
                  <a:pt x="15610" y="32407"/>
                </a:lnTo>
                <a:cubicBezTo>
                  <a:pt x="15584" y="32661"/>
                  <a:pt x="15563" y="32915"/>
                  <a:pt x="15545" y="33168"/>
                </a:cubicBezTo>
                <a:cubicBezTo>
                  <a:pt x="15265" y="37038"/>
                  <a:pt x="15561" y="40958"/>
                  <a:pt x="16395" y="44751"/>
                </a:cubicBezTo>
                <a:cubicBezTo>
                  <a:pt x="17090" y="47902"/>
                  <a:pt x="18166" y="50984"/>
                  <a:pt x="19785" y="53782"/>
                </a:cubicBezTo>
                <a:cubicBezTo>
                  <a:pt x="21293" y="56391"/>
                  <a:pt x="23290" y="58754"/>
                  <a:pt x="25821" y="60422"/>
                </a:cubicBezTo>
                <a:cubicBezTo>
                  <a:pt x="26446" y="60833"/>
                  <a:pt x="27099" y="61199"/>
                  <a:pt x="27777" y="61515"/>
                </a:cubicBezTo>
                <a:cubicBezTo>
                  <a:pt x="27797" y="61524"/>
                  <a:pt x="27817" y="61528"/>
                  <a:pt x="27836" y="61528"/>
                </a:cubicBezTo>
                <a:cubicBezTo>
                  <a:pt x="27958" y="61528"/>
                  <a:pt x="28036" y="61354"/>
                  <a:pt x="27908" y="61293"/>
                </a:cubicBezTo>
                <a:cubicBezTo>
                  <a:pt x="22480" y="58750"/>
                  <a:pt x="19169" y="53268"/>
                  <a:pt x="17443" y="47726"/>
                </a:cubicBezTo>
                <a:cubicBezTo>
                  <a:pt x="16375" y="44286"/>
                  <a:pt x="15812" y="40683"/>
                  <a:pt x="15713" y="37088"/>
                </a:cubicBezTo>
                <a:cubicBezTo>
                  <a:pt x="15673" y="35462"/>
                  <a:pt x="15685" y="33800"/>
                  <a:pt x="15890" y="32177"/>
                </a:cubicBezTo>
                <a:lnTo>
                  <a:pt x="15890" y="32177"/>
                </a:lnTo>
                <a:cubicBezTo>
                  <a:pt x="16875" y="31356"/>
                  <a:pt x="17794" y="30456"/>
                  <a:pt x="18630" y="29482"/>
                </a:cubicBezTo>
                <a:cubicBezTo>
                  <a:pt x="19136" y="28895"/>
                  <a:pt x="19637" y="28282"/>
                  <a:pt x="20060" y="27633"/>
                </a:cubicBezTo>
                <a:cubicBezTo>
                  <a:pt x="20311" y="27247"/>
                  <a:pt x="20594" y="26544"/>
                  <a:pt x="20188" y="26166"/>
                </a:cubicBezTo>
                <a:cubicBezTo>
                  <a:pt x="20057" y="26045"/>
                  <a:pt x="19900" y="25997"/>
                  <a:pt x="19732" y="25997"/>
                </a:cubicBezTo>
                <a:cubicBezTo>
                  <a:pt x="19266" y="25997"/>
                  <a:pt x="18714" y="26368"/>
                  <a:pt x="18400" y="26585"/>
                </a:cubicBezTo>
                <a:cubicBezTo>
                  <a:pt x="17796" y="27004"/>
                  <a:pt x="17295" y="27559"/>
                  <a:pt x="16901" y="28176"/>
                </a:cubicBezTo>
                <a:cubicBezTo>
                  <a:pt x="16154" y="29334"/>
                  <a:pt x="15821" y="30682"/>
                  <a:pt x="15652" y="32041"/>
                </a:cubicBezTo>
                <a:lnTo>
                  <a:pt x="15652" y="32041"/>
                </a:lnTo>
                <a:cubicBezTo>
                  <a:pt x="13437" y="33875"/>
                  <a:pt x="10873" y="35295"/>
                  <a:pt x="8136" y="36184"/>
                </a:cubicBezTo>
                <a:cubicBezTo>
                  <a:pt x="7227" y="36479"/>
                  <a:pt x="6207" y="36769"/>
                  <a:pt x="5218" y="36769"/>
                </a:cubicBezTo>
                <a:cubicBezTo>
                  <a:pt x="4539" y="36769"/>
                  <a:pt x="3875" y="36632"/>
                  <a:pt x="3271" y="36266"/>
                </a:cubicBezTo>
                <a:cubicBezTo>
                  <a:pt x="1887" y="35424"/>
                  <a:pt x="1188" y="33694"/>
                  <a:pt x="794" y="32202"/>
                </a:cubicBezTo>
                <a:cubicBezTo>
                  <a:pt x="346" y="30501"/>
                  <a:pt x="284" y="28726"/>
                  <a:pt x="350" y="26980"/>
                </a:cubicBezTo>
                <a:cubicBezTo>
                  <a:pt x="420" y="25283"/>
                  <a:pt x="592" y="23586"/>
                  <a:pt x="798" y="21897"/>
                </a:cubicBezTo>
                <a:cubicBezTo>
                  <a:pt x="1615" y="15138"/>
                  <a:pt x="3300" y="8391"/>
                  <a:pt x="6509" y="2347"/>
                </a:cubicBezTo>
                <a:cubicBezTo>
                  <a:pt x="6899" y="1616"/>
                  <a:pt x="7310" y="897"/>
                  <a:pt x="7742" y="190"/>
                </a:cubicBezTo>
                <a:cubicBezTo>
                  <a:pt x="7799" y="93"/>
                  <a:pt x="7710" y="0"/>
                  <a:pt x="76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 name="Google Shape;171;p20"/>
          <p:cNvSpPr/>
          <p:nvPr/>
        </p:nvSpPr>
        <p:spPr>
          <a:xfrm rot="7967404">
            <a:off x="-920065" y="790759"/>
            <a:ext cx="2672936" cy="558487"/>
          </a:xfrm>
          <a:custGeom>
            <a:rect b="b" l="l" r="r" t="t"/>
            <a:pathLst>
              <a:path extrusionOk="0" h="7730" w="36996">
                <a:moveTo>
                  <a:pt x="25368" y="1"/>
                </a:moveTo>
                <a:cubicBezTo>
                  <a:pt x="23973" y="1"/>
                  <a:pt x="22578" y="42"/>
                  <a:pt x="21184" y="125"/>
                </a:cubicBezTo>
                <a:cubicBezTo>
                  <a:pt x="18612" y="273"/>
                  <a:pt x="16036" y="544"/>
                  <a:pt x="13500" y="1004"/>
                </a:cubicBezTo>
                <a:cubicBezTo>
                  <a:pt x="11080" y="1444"/>
                  <a:pt x="8697" y="2101"/>
                  <a:pt x="6462" y="3149"/>
                </a:cubicBezTo>
                <a:cubicBezTo>
                  <a:pt x="4379" y="4123"/>
                  <a:pt x="2435" y="5405"/>
                  <a:pt x="718" y="6938"/>
                </a:cubicBezTo>
                <a:cubicBezTo>
                  <a:pt x="504" y="7122"/>
                  <a:pt x="298" y="7316"/>
                  <a:pt x="93" y="7513"/>
                </a:cubicBezTo>
                <a:cubicBezTo>
                  <a:pt x="0" y="7599"/>
                  <a:pt x="89" y="7730"/>
                  <a:pt x="189" y="7730"/>
                </a:cubicBezTo>
                <a:cubicBezTo>
                  <a:pt x="218" y="7730"/>
                  <a:pt x="247" y="7719"/>
                  <a:pt x="274" y="7694"/>
                </a:cubicBezTo>
                <a:cubicBezTo>
                  <a:pt x="1926" y="6116"/>
                  <a:pt x="3799" y="4784"/>
                  <a:pt x="5833" y="3741"/>
                </a:cubicBezTo>
                <a:cubicBezTo>
                  <a:pt x="7990" y="2636"/>
                  <a:pt x="10312" y="1908"/>
                  <a:pt x="12687" y="1423"/>
                </a:cubicBezTo>
                <a:cubicBezTo>
                  <a:pt x="15189" y="910"/>
                  <a:pt x="17745" y="618"/>
                  <a:pt x="20292" y="437"/>
                </a:cubicBezTo>
                <a:cubicBezTo>
                  <a:pt x="21996" y="318"/>
                  <a:pt x="23704" y="258"/>
                  <a:pt x="25412" y="258"/>
                </a:cubicBezTo>
                <a:cubicBezTo>
                  <a:pt x="26292" y="258"/>
                  <a:pt x="27171" y="274"/>
                  <a:pt x="28050" y="306"/>
                </a:cubicBezTo>
                <a:cubicBezTo>
                  <a:pt x="30651" y="404"/>
                  <a:pt x="33244" y="643"/>
                  <a:pt x="35816" y="1021"/>
                </a:cubicBezTo>
                <a:cubicBezTo>
                  <a:pt x="36136" y="1070"/>
                  <a:pt x="36453" y="1119"/>
                  <a:pt x="36773" y="1169"/>
                </a:cubicBezTo>
                <a:cubicBezTo>
                  <a:pt x="36781" y="1170"/>
                  <a:pt x="36788" y="1170"/>
                  <a:pt x="36795" y="1170"/>
                </a:cubicBezTo>
                <a:cubicBezTo>
                  <a:pt x="36940" y="1170"/>
                  <a:pt x="36995" y="946"/>
                  <a:pt x="36839" y="922"/>
                </a:cubicBezTo>
                <a:cubicBezTo>
                  <a:pt x="34263" y="507"/>
                  <a:pt x="31662" y="228"/>
                  <a:pt x="29053" y="96"/>
                </a:cubicBezTo>
                <a:cubicBezTo>
                  <a:pt x="27825" y="33"/>
                  <a:pt x="26596" y="1"/>
                  <a:pt x="253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 name="Google Shape;172;p20"/>
          <p:cNvSpPr/>
          <p:nvPr/>
        </p:nvSpPr>
        <p:spPr>
          <a:xfrm>
            <a:off x="-3520300" y="7031512"/>
            <a:ext cx="4677000" cy="4677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 name="Google Shape;173;p20"/>
          <p:cNvSpPr/>
          <p:nvPr/>
        </p:nvSpPr>
        <p:spPr>
          <a:xfrm>
            <a:off x="14632400" y="-1155394"/>
            <a:ext cx="2225400" cy="2225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 name="Google Shape;174;p20"/>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75" name="Google Shape;175;p20"/>
          <p:cNvSpPr txBox="1"/>
          <p:nvPr>
            <p:ph idx="1" type="subTitle"/>
          </p:nvPr>
        </p:nvSpPr>
        <p:spPr>
          <a:xfrm>
            <a:off x="2192200" y="5146433"/>
            <a:ext cx="4320000" cy="979200"/>
          </a:xfrm>
          <a:prstGeom prst="rect">
            <a:avLst/>
          </a:prstGeom>
          <a:ln>
            <a:noFill/>
          </a:ln>
        </p:spPr>
        <p:txBody>
          <a:bodyPr anchorCtr="0" anchor="b"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176" name="Google Shape;176;p20"/>
          <p:cNvSpPr txBox="1"/>
          <p:nvPr>
            <p:ph idx="2" type="subTitle"/>
          </p:nvPr>
        </p:nvSpPr>
        <p:spPr>
          <a:xfrm>
            <a:off x="2194300" y="5907850"/>
            <a:ext cx="4315800" cy="24396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77" name="Google Shape;177;p20"/>
          <p:cNvSpPr txBox="1"/>
          <p:nvPr>
            <p:ph idx="3" type="subTitle"/>
          </p:nvPr>
        </p:nvSpPr>
        <p:spPr>
          <a:xfrm>
            <a:off x="6986100" y="5907850"/>
            <a:ext cx="4315800" cy="24396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78" name="Google Shape;178;p20"/>
          <p:cNvSpPr txBox="1"/>
          <p:nvPr>
            <p:ph idx="4" type="subTitle"/>
          </p:nvPr>
        </p:nvSpPr>
        <p:spPr>
          <a:xfrm>
            <a:off x="11777900" y="5907850"/>
            <a:ext cx="4315800" cy="24396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79" name="Google Shape;179;p20"/>
          <p:cNvSpPr txBox="1"/>
          <p:nvPr>
            <p:ph idx="5" type="subTitle"/>
          </p:nvPr>
        </p:nvSpPr>
        <p:spPr>
          <a:xfrm>
            <a:off x="6984000" y="5146433"/>
            <a:ext cx="4320000" cy="979200"/>
          </a:xfrm>
          <a:prstGeom prst="rect">
            <a:avLst/>
          </a:prstGeom>
          <a:ln>
            <a:noFill/>
          </a:ln>
        </p:spPr>
        <p:txBody>
          <a:bodyPr anchorCtr="0" anchor="b"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180" name="Google Shape;180;p20"/>
          <p:cNvSpPr txBox="1"/>
          <p:nvPr>
            <p:ph idx="6" type="subTitle"/>
          </p:nvPr>
        </p:nvSpPr>
        <p:spPr>
          <a:xfrm>
            <a:off x="11775800" y="5146433"/>
            <a:ext cx="4320000" cy="979200"/>
          </a:xfrm>
          <a:prstGeom prst="rect">
            <a:avLst/>
          </a:prstGeom>
          <a:ln>
            <a:noFill/>
          </a:ln>
        </p:spPr>
        <p:txBody>
          <a:bodyPr anchorCtr="0" anchor="b"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pic>
        <p:nvPicPr>
          <p:cNvPr id="18" name="Google Shape;18;p3"/>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19" name="Google Shape;19;p3"/>
          <p:cNvSpPr txBox="1"/>
          <p:nvPr>
            <p:ph type="title"/>
          </p:nvPr>
        </p:nvSpPr>
        <p:spPr>
          <a:xfrm>
            <a:off x="3340830" y="4616978"/>
            <a:ext cx="9957600" cy="1725000"/>
          </a:xfrm>
          <a:prstGeom prst="rect">
            <a:avLst/>
          </a:prstGeom>
        </p:spPr>
        <p:txBody>
          <a:bodyPr anchorCtr="0" anchor="b" bIns="182850" lIns="182850" spcFirstLastPara="1" rIns="182850" wrap="square" tIns="182850">
            <a:noAutofit/>
          </a:bodyPr>
          <a:lstStyle>
            <a:lvl1pPr lvl="0" algn="r">
              <a:spcBef>
                <a:spcPts val="0"/>
              </a:spcBef>
              <a:spcAft>
                <a:spcPts val="0"/>
              </a:spcAft>
              <a:buSzPts val="7200"/>
              <a:buNone/>
              <a:defRPr sz="72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p:txBody>
      </p:sp>
      <p:sp>
        <p:nvSpPr>
          <p:cNvPr id="20" name="Google Shape;20;p3"/>
          <p:cNvSpPr txBox="1"/>
          <p:nvPr>
            <p:ph hasCustomPrompt="1" idx="2" type="title"/>
          </p:nvPr>
        </p:nvSpPr>
        <p:spPr>
          <a:xfrm>
            <a:off x="13675390" y="4616978"/>
            <a:ext cx="3182400" cy="31866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SzPts val="12000"/>
              <a:buNone/>
              <a:defRPr sz="12000">
                <a:solidFill>
                  <a:schemeClr val="l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1" name="Google Shape;21;p3"/>
          <p:cNvSpPr txBox="1"/>
          <p:nvPr>
            <p:ph idx="1" type="subTitle"/>
          </p:nvPr>
        </p:nvSpPr>
        <p:spPr>
          <a:xfrm>
            <a:off x="3339331" y="6342022"/>
            <a:ext cx="9960600" cy="1461600"/>
          </a:xfrm>
          <a:prstGeom prst="rect">
            <a:avLst/>
          </a:prstGeom>
        </p:spPr>
        <p:txBody>
          <a:bodyPr anchorCtr="0" anchor="t" bIns="182850" lIns="182850" spcFirstLastPara="1" rIns="182850" wrap="square" tIns="182850">
            <a:noAutofit/>
          </a:bodyPr>
          <a:lstStyle>
            <a:lvl1pPr lvl="0" rtl="0" algn="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2" name="Google Shape;22;p3"/>
          <p:cNvSpPr/>
          <p:nvPr/>
        </p:nvSpPr>
        <p:spPr>
          <a:xfrm flipH="1" rot="-1031852">
            <a:off x="-1297993" y="8074366"/>
            <a:ext cx="2813149" cy="4336180"/>
          </a:xfrm>
          <a:custGeom>
            <a:rect b="b" l="l" r="r" t="t"/>
            <a:pathLst>
              <a:path extrusionOk="0" h="55609" w="36077">
                <a:moveTo>
                  <a:pt x="5816" y="12077"/>
                </a:moveTo>
                <a:cubicBezTo>
                  <a:pt x="8027" y="12077"/>
                  <a:pt x="10190" y="12976"/>
                  <a:pt x="11694" y="14660"/>
                </a:cubicBezTo>
                <a:cubicBezTo>
                  <a:pt x="12106" y="15123"/>
                  <a:pt x="12470" y="15625"/>
                  <a:pt x="12796" y="16152"/>
                </a:cubicBezTo>
                <a:lnTo>
                  <a:pt x="12796" y="16152"/>
                </a:lnTo>
                <a:cubicBezTo>
                  <a:pt x="10807" y="16511"/>
                  <a:pt x="8787" y="16694"/>
                  <a:pt x="6767" y="16694"/>
                </a:cubicBezTo>
                <a:cubicBezTo>
                  <a:pt x="5812" y="16694"/>
                  <a:pt x="4856" y="16653"/>
                  <a:pt x="3904" y="16570"/>
                </a:cubicBezTo>
                <a:cubicBezTo>
                  <a:pt x="3098" y="16501"/>
                  <a:pt x="2199" y="16476"/>
                  <a:pt x="1447" y="16143"/>
                </a:cubicBezTo>
                <a:cubicBezTo>
                  <a:pt x="785" y="15847"/>
                  <a:pt x="115" y="15071"/>
                  <a:pt x="477" y="14306"/>
                </a:cubicBezTo>
                <a:cubicBezTo>
                  <a:pt x="649" y="13945"/>
                  <a:pt x="1007" y="13686"/>
                  <a:pt x="1323" y="13460"/>
                </a:cubicBezTo>
                <a:cubicBezTo>
                  <a:pt x="1595" y="13271"/>
                  <a:pt x="1878" y="13098"/>
                  <a:pt x="2174" y="12946"/>
                </a:cubicBezTo>
                <a:cubicBezTo>
                  <a:pt x="2774" y="12634"/>
                  <a:pt x="3419" y="12408"/>
                  <a:pt x="4080" y="12264"/>
                </a:cubicBezTo>
                <a:cubicBezTo>
                  <a:pt x="4655" y="12139"/>
                  <a:pt x="5237" y="12077"/>
                  <a:pt x="5816" y="12077"/>
                </a:cubicBezTo>
                <a:close/>
                <a:moveTo>
                  <a:pt x="35899" y="0"/>
                </a:moveTo>
                <a:cubicBezTo>
                  <a:pt x="35860" y="0"/>
                  <a:pt x="35822" y="18"/>
                  <a:pt x="35797" y="61"/>
                </a:cubicBezTo>
                <a:cubicBezTo>
                  <a:pt x="34277" y="2658"/>
                  <a:pt x="32407" y="5041"/>
                  <a:pt x="30254" y="7145"/>
                </a:cubicBezTo>
                <a:cubicBezTo>
                  <a:pt x="28101" y="9244"/>
                  <a:pt x="25669" y="11060"/>
                  <a:pt x="23039" y="12515"/>
                </a:cubicBezTo>
                <a:cubicBezTo>
                  <a:pt x="20159" y="14109"/>
                  <a:pt x="17044" y="15260"/>
                  <a:pt x="13827" y="15950"/>
                </a:cubicBezTo>
                <a:cubicBezTo>
                  <a:pt x="13573" y="16004"/>
                  <a:pt x="13319" y="16055"/>
                  <a:pt x="13065" y="16103"/>
                </a:cubicBezTo>
                <a:lnTo>
                  <a:pt x="13065" y="16103"/>
                </a:lnTo>
                <a:cubicBezTo>
                  <a:pt x="12960" y="15930"/>
                  <a:pt x="12851" y="15760"/>
                  <a:pt x="12738" y="15592"/>
                </a:cubicBezTo>
                <a:cubicBezTo>
                  <a:pt x="11904" y="14356"/>
                  <a:pt x="10819" y="13292"/>
                  <a:pt x="9467" y="12638"/>
                </a:cubicBezTo>
                <a:cubicBezTo>
                  <a:pt x="8340" y="12095"/>
                  <a:pt x="7091" y="11822"/>
                  <a:pt x="5842" y="11822"/>
                </a:cubicBezTo>
                <a:cubicBezTo>
                  <a:pt x="5730" y="11822"/>
                  <a:pt x="5618" y="11824"/>
                  <a:pt x="5506" y="11829"/>
                </a:cubicBezTo>
                <a:cubicBezTo>
                  <a:pt x="4134" y="11878"/>
                  <a:pt x="2766" y="12260"/>
                  <a:pt x="1595" y="12979"/>
                </a:cubicBezTo>
                <a:cubicBezTo>
                  <a:pt x="1052" y="13308"/>
                  <a:pt x="354" y="13748"/>
                  <a:pt x="173" y="14397"/>
                </a:cubicBezTo>
                <a:cubicBezTo>
                  <a:pt x="0" y="15013"/>
                  <a:pt x="329" y="15671"/>
                  <a:pt x="806" y="16053"/>
                </a:cubicBezTo>
                <a:cubicBezTo>
                  <a:pt x="1389" y="16521"/>
                  <a:pt x="2157" y="16640"/>
                  <a:pt x="2876" y="16722"/>
                </a:cubicBezTo>
                <a:cubicBezTo>
                  <a:pt x="3739" y="16825"/>
                  <a:pt x="4610" y="16895"/>
                  <a:pt x="5482" y="16928"/>
                </a:cubicBezTo>
                <a:cubicBezTo>
                  <a:pt x="5904" y="16944"/>
                  <a:pt x="6328" y="16952"/>
                  <a:pt x="6751" y="16952"/>
                </a:cubicBezTo>
                <a:cubicBezTo>
                  <a:pt x="8069" y="16952"/>
                  <a:pt x="9388" y="16875"/>
                  <a:pt x="10700" y="16722"/>
                </a:cubicBezTo>
                <a:cubicBezTo>
                  <a:pt x="11449" y="16635"/>
                  <a:pt x="12195" y="16522"/>
                  <a:pt x="12937" y="16386"/>
                </a:cubicBezTo>
                <a:lnTo>
                  <a:pt x="12937" y="16386"/>
                </a:lnTo>
                <a:cubicBezTo>
                  <a:pt x="13391" y="17158"/>
                  <a:pt x="13768" y="17979"/>
                  <a:pt x="14098" y="18806"/>
                </a:cubicBezTo>
                <a:cubicBezTo>
                  <a:pt x="14706" y="20334"/>
                  <a:pt x="15150" y="21924"/>
                  <a:pt x="15442" y="23543"/>
                </a:cubicBezTo>
                <a:cubicBezTo>
                  <a:pt x="16037" y="26843"/>
                  <a:pt x="16009" y="30245"/>
                  <a:pt x="15548" y="33561"/>
                </a:cubicBezTo>
                <a:cubicBezTo>
                  <a:pt x="15080" y="36946"/>
                  <a:pt x="14143" y="40250"/>
                  <a:pt x="12976" y="43459"/>
                </a:cubicBezTo>
                <a:cubicBezTo>
                  <a:pt x="11772" y="46754"/>
                  <a:pt x="10318" y="49951"/>
                  <a:pt x="8818" y="53123"/>
                </a:cubicBezTo>
                <a:cubicBezTo>
                  <a:pt x="8456" y="53887"/>
                  <a:pt x="8091" y="54647"/>
                  <a:pt x="7725" y="55412"/>
                </a:cubicBezTo>
                <a:cubicBezTo>
                  <a:pt x="7677" y="55514"/>
                  <a:pt x="7768" y="55608"/>
                  <a:pt x="7851" y="55608"/>
                </a:cubicBezTo>
                <a:cubicBezTo>
                  <a:pt x="7889" y="55608"/>
                  <a:pt x="7925" y="55589"/>
                  <a:pt x="7947" y="55543"/>
                </a:cubicBezTo>
                <a:cubicBezTo>
                  <a:pt x="9508" y="52277"/>
                  <a:pt x="11066" y="49010"/>
                  <a:pt x="12409" y="45649"/>
                </a:cubicBezTo>
                <a:cubicBezTo>
                  <a:pt x="13745" y="42313"/>
                  <a:pt x="14870" y="38873"/>
                  <a:pt x="15520" y="35332"/>
                </a:cubicBezTo>
                <a:cubicBezTo>
                  <a:pt x="16148" y="31934"/>
                  <a:pt x="16350" y="28441"/>
                  <a:pt x="15922" y="25006"/>
                </a:cubicBezTo>
                <a:cubicBezTo>
                  <a:pt x="15713" y="23330"/>
                  <a:pt x="15359" y="21674"/>
                  <a:pt x="14829" y="20071"/>
                </a:cubicBezTo>
                <a:cubicBezTo>
                  <a:pt x="14407" y="18787"/>
                  <a:pt x="13887" y="17508"/>
                  <a:pt x="13204" y="16336"/>
                </a:cubicBezTo>
                <a:lnTo>
                  <a:pt x="13204" y="16336"/>
                </a:lnTo>
                <a:cubicBezTo>
                  <a:pt x="15737" y="15848"/>
                  <a:pt x="18215" y="15076"/>
                  <a:pt x="20574" y="14027"/>
                </a:cubicBezTo>
                <a:cubicBezTo>
                  <a:pt x="23458" y="12749"/>
                  <a:pt x="26149" y="11052"/>
                  <a:pt x="28561" y="9026"/>
                </a:cubicBezTo>
                <a:cubicBezTo>
                  <a:pt x="30936" y="7030"/>
                  <a:pt x="33040" y="4708"/>
                  <a:pt x="34786" y="2144"/>
                </a:cubicBezTo>
                <a:cubicBezTo>
                  <a:pt x="35222" y="1507"/>
                  <a:pt x="35629" y="858"/>
                  <a:pt x="36019" y="192"/>
                </a:cubicBezTo>
                <a:cubicBezTo>
                  <a:pt x="36076" y="92"/>
                  <a:pt x="35986" y="0"/>
                  <a:pt x="35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 name="Google Shape;23;p3"/>
          <p:cNvSpPr/>
          <p:nvPr/>
        </p:nvSpPr>
        <p:spPr>
          <a:xfrm>
            <a:off x="15722450" y="-525850"/>
            <a:ext cx="3627601" cy="2744478"/>
          </a:xfrm>
          <a:custGeom>
            <a:rect b="b" l="l" r="r" t="t"/>
            <a:pathLst>
              <a:path extrusionOk="0" h="35810" w="47333">
                <a:moveTo>
                  <a:pt x="19359" y="9543"/>
                </a:moveTo>
                <a:cubicBezTo>
                  <a:pt x="19923" y="10221"/>
                  <a:pt x="20163" y="11089"/>
                  <a:pt x="20258" y="11957"/>
                </a:cubicBezTo>
                <a:cubicBezTo>
                  <a:pt x="20360" y="12919"/>
                  <a:pt x="20323" y="13905"/>
                  <a:pt x="20262" y="14871"/>
                </a:cubicBezTo>
                <a:cubicBezTo>
                  <a:pt x="20171" y="16199"/>
                  <a:pt x="19971" y="17520"/>
                  <a:pt x="19665" y="18818"/>
                </a:cubicBezTo>
                <a:lnTo>
                  <a:pt x="19665" y="18818"/>
                </a:lnTo>
                <a:cubicBezTo>
                  <a:pt x="19587" y="18646"/>
                  <a:pt x="19512" y="18472"/>
                  <a:pt x="19440" y="18297"/>
                </a:cubicBezTo>
                <a:cubicBezTo>
                  <a:pt x="18914" y="17020"/>
                  <a:pt x="18544" y="15672"/>
                  <a:pt x="18429" y="14295"/>
                </a:cubicBezTo>
                <a:cubicBezTo>
                  <a:pt x="18372" y="13617"/>
                  <a:pt x="18376" y="12939"/>
                  <a:pt x="18446" y="12266"/>
                </a:cubicBezTo>
                <a:cubicBezTo>
                  <a:pt x="18511" y="11596"/>
                  <a:pt x="18622" y="10881"/>
                  <a:pt x="18885" y="10256"/>
                </a:cubicBezTo>
                <a:cubicBezTo>
                  <a:pt x="18999" y="9986"/>
                  <a:pt x="19152" y="9744"/>
                  <a:pt x="19359" y="9543"/>
                </a:cubicBezTo>
                <a:close/>
                <a:moveTo>
                  <a:pt x="1538" y="0"/>
                </a:moveTo>
                <a:cubicBezTo>
                  <a:pt x="1489" y="0"/>
                  <a:pt x="1445" y="27"/>
                  <a:pt x="1435" y="91"/>
                </a:cubicBezTo>
                <a:cubicBezTo>
                  <a:pt x="695" y="4656"/>
                  <a:pt x="1" y="9258"/>
                  <a:pt x="108" y="13893"/>
                </a:cubicBezTo>
                <a:cubicBezTo>
                  <a:pt x="202" y="18010"/>
                  <a:pt x="950" y="22172"/>
                  <a:pt x="2770" y="25891"/>
                </a:cubicBezTo>
                <a:cubicBezTo>
                  <a:pt x="3592" y="27567"/>
                  <a:pt x="4623" y="29305"/>
                  <a:pt x="6218" y="30353"/>
                </a:cubicBezTo>
                <a:cubicBezTo>
                  <a:pt x="7154" y="30967"/>
                  <a:pt x="8236" y="31243"/>
                  <a:pt x="9329" y="31243"/>
                </a:cubicBezTo>
                <a:cubicBezTo>
                  <a:pt x="10072" y="31243"/>
                  <a:pt x="10820" y="31115"/>
                  <a:pt x="11530" y="30879"/>
                </a:cubicBezTo>
                <a:cubicBezTo>
                  <a:pt x="13342" y="30279"/>
                  <a:pt x="14822" y="29005"/>
                  <a:pt x="15976" y="27514"/>
                </a:cubicBezTo>
                <a:cubicBezTo>
                  <a:pt x="17205" y="25928"/>
                  <a:pt x="18142" y="24103"/>
                  <a:pt x="18869" y="22242"/>
                </a:cubicBezTo>
                <a:cubicBezTo>
                  <a:pt x="19209" y="21368"/>
                  <a:pt x="19500" y="20476"/>
                  <a:pt x="19740" y="19571"/>
                </a:cubicBezTo>
                <a:lnTo>
                  <a:pt x="19740" y="19571"/>
                </a:lnTo>
                <a:cubicBezTo>
                  <a:pt x="20624" y="21324"/>
                  <a:pt x="21801" y="22933"/>
                  <a:pt x="23130" y="24366"/>
                </a:cubicBezTo>
                <a:cubicBezTo>
                  <a:pt x="25069" y="26462"/>
                  <a:pt x="27325" y="28257"/>
                  <a:pt x="29745" y="29769"/>
                </a:cubicBezTo>
                <a:cubicBezTo>
                  <a:pt x="32178" y="31286"/>
                  <a:pt x="34774" y="32526"/>
                  <a:pt x="37445" y="33562"/>
                </a:cubicBezTo>
                <a:cubicBezTo>
                  <a:pt x="38797" y="34084"/>
                  <a:pt x="40169" y="34556"/>
                  <a:pt x="41554" y="34984"/>
                </a:cubicBezTo>
                <a:cubicBezTo>
                  <a:pt x="42824" y="35375"/>
                  <a:pt x="44160" y="35810"/>
                  <a:pt x="45507" y="35810"/>
                </a:cubicBezTo>
                <a:cubicBezTo>
                  <a:pt x="45703" y="35810"/>
                  <a:pt x="45899" y="35800"/>
                  <a:pt x="46095" y="35781"/>
                </a:cubicBezTo>
                <a:cubicBezTo>
                  <a:pt x="46468" y="35744"/>
                  <a:pt x="46838" y="35662"/>
                  <a:pt x="47192" y="35542"/>
                </a:cubicBezTo>
                <a:cubicBezTo>
                  <a:pt x="47333" y="35494"/>
                  <a:pt x="47293" y="35284"/>
                  <a:pt x="47165" y="35284"/>
                </a:cubicBezTo>
                <a:cubicBezTo>
                  <a:pt x="47151" y="35284"/>
                  <a:pt x="47137" y="35287"/>
                  <a:pt x="47122" y="35292"/>
                </a:cubicBezTo>
                <a:cubicBezTo>
                  <a:pt x="46597" y="35472"/>
                  <a:pt x="46060" y="35545"/>
                  <a:pt x="45521" y="35545"/>
                </a:cubicBezTo>
                <a:cubicBezTo>
                  <a:pt x="44511" y="35545"/>
                  <a:pt x="43492" y="35289"/>
                  <a:pt x="42528" y="35008"/>
                </a:cubicBezTo>
                <a:cubicBezTo>
                  <a:pt x="41180" y="34614"/>
                  <a:pt x="39849" y="34178"/>
                  <a:pt x="38534" y="33697"/>
                </a:cubicBezTo>
                <a:cubicBezTo>
                  <a:pt x="35896" y="32732"/>
                  <a:pt x="33324" y="31577"/>
                  <a:pt x="30900" y="30164"/>
                </a:cubicBezTo>
                <a:cubicBezTo>
                  <a:pt x="28496" y="28763"/>
                  <a:pt x="26236" y="27107"/>
                  <a:pt x="24247" y="25151"/>
                </a:cubicBezTo>
                <a:cubicBezTo>
                  <a:pt x="22478" y="23410"/>
                  <a:pt x="20920" y="21425"/>
                  <a:pt x="19839" y="19187"/>
                </a:cubicBezTo>
                <a:lnTo>
                  <a:pt x="19839" y="19187"/>
                </a:lnTo>
                <a:cubicBezTo>
                  <a:pt x="20085" y="18194"/>
                  <a:pt x="20271" y="17186"/>
                  <a:pt x="20393" y="16169"/>
                </a:cubicBezTo>
                <a:cubicBezTo>
                  <a:pt x="20521" y="15117"/>
                  <a:pt x="20586" y="14057"/>
                  <a:pt x="20570" y="12997"/>
                </a:cubicBezTo>
                <a:cubicBezTo>
                  <a:pt x="20562" y="12101"/>
                  <a:pt x="20480" y="11177"/>
                  <a:pt x="20134" y="10343"/>
                </a:cubicBezTo>
                <a:cubicBezTo>
                  <a:pt x="19970" y="9948"/>
                  <a:pt x="19748" y="9591"/>
                  <a:pt x="19461" y="9270"/>
                </a:cubicBezTo>
                <a:cubicBezTo>
                  <a:pt x="19437" y="9245"/>
                  <a:pt x="19408" y="9235"/>
                  <a:pt x="19378" y="9235"/>
                </a:cubicBezTo>
                <a:cubicBezTo>
                  <a:pt x="19344" y="9235"/>
                  <a:pt x="19308" y="9248"/>
                  <a:pt x="19280" y="9270"/>
                </a:cubicBezTo>
                <a:cubicBezTo>
                  <a:pt x="18783" y="9685"/>
                  <a:pt x="18557" y="10310"/>
                  <a:pt x="18409" y="10922"/>
                </a:cubicBezTo>
                <a:cubicBezTo>
                  <a:pt x="18253" y="11596"/>
                  <a:pt x="18162" y="12290"/>
                  <a:pt x="18137" y="12980"/>
                </a:cubicBezTo>
                <a:cubicBezTo>
                  <a:pt x="18092" y="14377"/>
                  <a:pt x="18318" y="15775"/>
                  <a:pt x="18733" y="17102"/>
                </a:cubicBezTo>
                <a:cubicBezTo>
                  <a:pt x="18961" y="17827"/>
                  <a:pt x="19241" y="18534"/>
                  <a:pt x="19568" y="19219"/>
                </a:cubicBezTo>
                <a:lnTo>
                  <a:pt x="19568" y="19219"/>
                </a:lnTo>
                <a:cubicBezTo>
                  <a:pt x="19428" y="19771"/>
                  <a:pt x="19269" y="20319"/>
                  <a:pt x="19091" y="20861"/>
                </a:cubicBezTo>
                <a:cubicBezTo>
                  <a:pt x="18466" y="22768"/>
                  <a:pt x="17616" y="24621"/>
                  <a:pt x="16523" y="26301"/>
                </a:cubicBezTo>
                <a:cubicBezTo>
                  <a:pt x="15512" y="27859"/>
                  <a:pt x="14222" y="29301"/>
                  <a:pt x="12558" y="30168"/>
                </a:cubicBezTo>
                <a:cubicBezTo>
                  <a:pt x="11569" y="30682"/>
                  <a:pt x="10435" y="30991"/>
                  <a:pt x="9310" y="30991"/>
                </a:cubicBezTo>
                <a:cubicBezTo>
                  <a:pt x="8565" y="30991"/>
                  <a:pt x="7825" y="30855"/>
                  <a:pt x="7134" y="30554"/>
                </a:cubicBezTo>
                <a:cubicBezTo>
                  <a:pt x="5408" y="29806"/>
                  <a:pt x="4278" y="28171"/>
                  <a:pt x="3411" y="26569"/>
                </a:cubicBezTo>
                <a:cubicBezTo>
                  <a:pt x="1480" y="23023"/>
                  <a:pt x="609" y="18979"/>
                  <a:pt x="403" y="14973"/>
                </a:cubicBezTo>
                <a:cubicBezTo>
                  <a:pt x="177" y="10560"/>
                  <a:pt x="736" y="6151"/>
                  <a:pt x="1418" y="1804"/>
                </a:cubicBezTo>
                <a:cubicBezTo>
                  <a:pt x="1505" y="1254"/>
                  <a:pt x="1591" y="707"/>
                  <a:pt x="1681" y="161"/>
                </a:cubicBezTo>
                <a:cubicBezTo>
                  <a:pt x="1696" y="64"/>
                  <a:pt x="1612" y="0"/>
                  <a:pt x="15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 name="Google Shape;24;p3"/>
          <p:cNvSpPr/>
          <p:nvPr/>
        </p:nvSpPr>
        <p:spPr>
          <a:xfrm>
            <a:off x="-2069425" y="-2137350"/>
            <a:ext cx="4356000" cy="4356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 name="Google Shape;25;p3"/>
          <p:cNvSpPr/>
          <p:nvPr/>
        </p:nvSpPr>
        <p:spPr>
          <a:xfrm>
            <a:off x="16857800" y="6464900"/>
            <a:ext cx="3171600" cy="31716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81" name="Shape 181"/>
        <p:cNvGrpSpPr/>
        <p:nvPr/>
      </p:nvGrpSpPr>
      <p:grpSpPr>
        <a:xfrm>
          <a:off x="0" y="0"/>
          <a:ext cx="0" cy="0"/>
          <a:chOff x="0" y="0"/>
          <a:chExt cx="0" cy="0"/>
        </a:xfrm>
      </p:grpSpPr>
      <p:pic>
        <p:nvPicPr>
          <p:cNvPr id="182" name="Google Shape;182;p21"/>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183" name="Google Shape;183;p21"/>
          <p:cNvSpPr/>
          <p:nvPr/>
        </p:nvSpPr>
        <p:spPr>
          <a:xfrm rot="-7461427">
            <a:off x="15521444" y="7239328"/>
            <a:ext cx="2235811" cy="5691112"/>
          </a:xfrm>
          <a:custGeom>
            <a:rect b="b" l="l" r="r" t="t"/>
            <a:pathLst>
              <a:path extrusionOk="0" h="73278" w="28788">
                <a:moveTo>
                  <a:pt x="18295" y="40496"/>
                </a:moveTo>
                <a:cubicBezTo>
                  <a:pt x="18857" y="40496"/>
                  <a:pt x="19369" y="40851"/>
                  <a:pt x="19669" y="41401"/>
                </a:cubicBezTo>
                <a:cubicBezTo>
                  <a:pt x="20084" y="42174"/>
                  <a:pt x="19986" y="43127"/>
                  <a:pt x="19904" y="43969"/>
                </a:cubicBezTo>
                <a:cubicBezTo>
                  <a:pt x="19825" y="44790"/>
                  <a:pt x="19713" y="45610"/>
                  <a:pt x="19568" y="46423"/>
                </a:cubicBezTo>
                <a:lnTo>
                  <a:pt x="19568" y="46423"/>
                </a:lnTo>
                <a:cubicBezTo>
                  <a:pt x="18929" y="46967"/>
                  <a:pt x="18183" y="47370"/>
                  <a:pt x="17327" y="47528"/>
                </a:cubicBezTo>
                <a:cubicBezTo>
                  <a:pt x="17112" y="47567"/>
                  <a:pt x="16863" y="47595"/>
                  <a:pt x="16608" y="47595"/>
                </a:cubicBezTo>
                <a:cubicBezTo>
                  <a:pt x="15942" y="47595"/>
                  <a:pt x="15236" y="47409"/>
                  <a:pt x="14989" y="46780"/>
                </a:cubicBezTo>
                <a:cubicBezTo>
                  <a:pt x="14718" y="46077"/>
                  <a:pt x="14883" y="45153"/>
                  <a:pt x="15055" y="44442"/>
                </a:cubicBezTo>
                <a:cubicBezTo>
                  <a:pt x="15240" y="43702"/>
                  <a:pt x="15548" y="42995"/>
                  <a:pt x="15963" y="42359"/>
                </a:cubicBezTo>
                <a:cubicBezTo>
                  <a:pt x="16374" y="41730"/>
                  <a:pt x="16925" y="41056"/>
                  <a:pt x="17590" y="40686"/>
                </a:cubicBezTo>
                <a:cubicBezTo>
                  <a:pt x="17826" y="40556"/>
                  <a:pt x="18065" y="40496"/>
                  <a:pt x="18295" y="40496"/>
                </a:cubicBezTo>
                <a:close/>
                <a:moveTo>
                  <a:pt x="28533" y="0"/>
                </a:moveTo>
                <a:cubicBezTo>
                  <a:pt x="28469" y="0"/>
                  <a:pt x="28405" y="41"/>
                  <a:pt x="28405" y="123"/>
                </a:cubicBezTo>
                <a:cubicBezTo>
                  <a:pt x="28536" y="6899"/>
                  <a:pt x="28495" y="13695"/>
                  <a:pt x="27793" y="20438"/>
                </a:cubicBezTo>
                <a:cubicBezTo>
                  <a:pt x="27094" y="27143"/>
                  <a:pt x="25730" y="33812"/>
                  <a:pt x="23215" y="40082"/>
                </a:cubicBezTo>
                <a:cubicBezTo>
                  <a:pt x="22599" y="41623"/>
                  <a:pt x="21962" y="43205"/>
                  <a:pt x="21083" y="44619"/>
                </a:cubicBezTo>
                <a:cubicBezTo>
                  <a:pt x="20743" y="45166"/>
                  <a:pt x="20341" y="45690"/>
                  <a:pt x="19877" y="46142"/>
                </a:cubicBezTo>
                <a:lnTo>
                  <a:pt x="19877" y="46142"/>
                </a:lnTo>
                <a:cubicBezTo>
                  <a:pt x="19946" y="45731"/>
                  <a:pt x="20007" y="45319"/>
                  <a:pt x="20060" y="44906"/>
                </a:cubicBezTo>
                <a:cubicBezTo>
                  <a:pt x="20236" y="43505"/>
                  <a:pt x="20602" y="41533"/>
                  <a:pt x="19271" y="40555"/>
                </a:cubicBezTo>
                <a:cubicBezTo>
                  <a:pt x="18962" y="40327"/>
                  <a:pt x="18650" y="40231"/>
                  <a:pt x="18346" y="40231"/>
                </a:cubicBezTo>
                <a:cubicBezTo>
                  <a:pt x="17387" y="40231"/>
                  <a:pt x="16493" y="41179"/>
                  <a:pt x="15939" y="41940"/>
                </a:cubicBezTo>
                <a:cubicBezTo>
                  <a:pt x="15059" y="43148"/>
                  <a:pt x="14492" y="44762"/>
                  <a:pt x="14624" y="46266"/>
                </a:cubicBezTo>
                <a:cubicBezTo>
                  <a:pt x="14681" y="46915"/>
                  <a:pt x="14969" y="47450"/>
                  <a:pt x="15602" y="47680"/>
                </a:cubicBezTo>
                <a:cubicBezTo>
                  <a:pt x="15932" y="47798"/>
                  <a:pt x="16288" y="47850"/>
                  <a:pt x="16645" y="47850"/>
                </a:cubicBezTo>
                <a:cubicBezTo>
                  <a:pt x="17056" y="47850"/>
                  <a:pt x="17469" y="47782"/>
                  <a:pt x="17849" y="47667"/>
                </a:cubicBezTo>
                <a:cubicBezTo>
                  <a:pt x="18459" y="47484"/>
                  <a:pt x="19007" y="47187"/>
                  <a:pt x="19496" y="46812"/>
                </a:cubicBezTo>
                <a:lnTo>
                  <a:pt x="19496" y="46812"/>
                </a:lnTo>
                <a:cubicBezTo>
                  <a:pt x="19367" y="47487"/>
                  <a:pt x="19216" y="48158"/>
                  <a:pt x="19045" y="48822"/>
                </a:cubicBezTo>
                <a:cubicBezTo>
                  <a:pt x="18223" y="52010"/>
                  <a:pt x="16925" y="55063"/>
                  <a:pt x="15261" y="57898"/>
                </a:cubicBezTo>
                <a:cubicBezTo>
                  <a:pt x="12002" y="63450"/>
                  <a:pt x="7343" y="68084"/>
                  <a:pt x="2071" y="71737"/>
                </a:cubicBezTo>
                <a:cubicBezTo>
                  <a:pt x="1430" y="72185"/>
                  <a:pt x="777" y="72616"/>
                  <a:pt x="115" y="73036"/>
                </a:cubicBezTo>
                <a:cubicBezTo>
                  <a:pt x="1" y="73108"/>
                  <a:pt x="73" y="73277"/>
                  <a:pt x="182" y="73277"/>
                </a:cubicBezTo>
                <a:cubicBezTo>
                  <a:pt x="203" y="73277"/>
                  <a:pt x="225" y="73271"/>
                  <a:pt x="247" y="73257"/>
                </a:cubicBezTo>
                <a:cubicBezTo>
                  <a:pt x="5970" y="69633"/>
                  <a:pt x="11102" y="64953"/>
                  <a:pt x="14759" y="59213"/>
                </a:cubicBezTo>
                <a:cubicBezTo>
                  <a:pt x="16596" y="56333"/>
                  <a:pt x="18050" y="53202"/>
                  <a:pt x="19008" y="49923"/>
                </a:cubicBezTo>
                <a:cubicBezTo>
                  <a:pt x="19332" y="48818"/>
                  <a:pt x="19598" y="47694"/>
                  <a:pt x="19804" y="46560"/>
                </a:cubicBezTo>
                <a:lnTo>
                  <a:pt x="19804" y="46560"/>
                </a:lnTo>
                <a:cubicBezTo>
                  <a:pt x="20407" y="46031"/>
                  <a:pt x="20915" y="45384"/>
                  <a:pt x="21338" y="44697"/>
                </a:cubicBezTo>
                <a:cubicBezTo>
                  <a:pt x="22242" y="43221"/>
                  <a:pt x="22899" y="41574"/>
                  <a:pt x="23536" y="39967"/>
                </a:cubicBezTo>
                <a:cubicBezTo>
                  <a:pt x="24202" y="38295"/>
                  <a:pt x="24785" y="36594"/>
                  <a:pt x="25295" y="34868"/>
                </a:cubicBezTo>
                <a:cubicBezTo>
                  <a:pt x="26309" y="31454"/>
                  <a:pt x="27037" y="27961"/>
                  <a:pt x="27550" y="24440"/>
                </a:cubicBezTo>
                <a:cubicBezTo>
                  <a:pt x="28602" y="17262"/>
                  <a:pt x="28787" y="9989"/>
                  <a:pt x="28705" y="2749"/>
                </a:cubicBezTo>
                <a:cubicBezTo>
                  <a:pt x="28693" y="1874"/>
                  <a:pt x="28680" y="999"/>
                  <a:pt x="28664" y="123"/>
                </a:cubicBezTo>
                <a:cubicBezTo>
                  <a:pt x="28662" y="41"/>
                  <a:pt x="28597" y="0"/>
                  <a:pt x="285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 name="Google Shape;184;p21"/>
          <p:cNvSpPr/>
          <p:nvPr/>
        </p:nvSpPr>
        <p:spPr>
          <a:xfrm>
            <a:off x="12139400" y="-5985350"/>
            <a:ext cx="8020800" cy="8020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 name="Google Shape;185;p21"/>
          <p:cNvSpPr/>
          <p:nvPr/>
        </p:nvSpPr>
        <p:spPr>
          <a:xfrm>
            <a:off x="-3121200" y="6160251"/>
            <a:ext cx="4561200" cy="45612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 name="Google Shape;186;p21"/>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187" name="Google Shape;187;p21"/>
          <p:cNvSpPr txBox="1"/>
          <p:nvPr>
            <p:ph idx="1" type="subTitle"/>
          </p:nvPr>
        </p:nvSpPr>
        <p:spPr>
          <a:xfrm>
            <a:off x="4779150" y="3617549"/>
            <a:ext cx="10642800" cy="1052400"/>
          </a:xfrm>
          <a:prstGeom prst="rect">
            <a:avLst/>
          </a:prstGeom>
          <a:ln>
            <a:noFill/>
          </a:ln>
        </p:spPr>
        <p:txBody>
          <a:bodyPr anchorCtr="0" anchor="t" bIns="182850" lIns="182850" spcFirstLastPara="1" rIns="182850" wrap="square" tIns="182850">
            <a:noAutofit/>
          </a:bodyPr>
          <a:lstStyle>
            <a:lvl1pPr lvl="0" rtl="0">
              <a:lnSpc>
                <a:spcPct val="100000"/>
              </a:lnSpc>
              <a:spcBef>
                <a:spcPts val="0"/>
              </a:spcBef>
              <a:spcAft>
                <a:spcPts val="0"/>
              </a:spcAft>
              <a:buSzPts val="4800"/>
              <a:buFont typeface="Bebas Neue"/>
              <a:buNone/>
              <a:defRPr sz="4200">
                <a:latin typeface="Archivo Black"/>
                <a:ea typeface="Archivo Black"/>
                <a:cs typeface="Archivo Black"/>
                <a:sym typeface="Archivo Black"/>
              </a:defRPr>
            </a:lvl1pPr>
            <a:lvl2pPr lvl="1" rtl="0">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88" name="Google Shape;188;p21"/>
          <p:cNvSpPr txBox="1"/>
          <p:nvPr>
            <p:ph idx="2" type="subTitle"/>
          </p:nvPr>
        </p:nvSpPr>
        <p:spPr>
          <a:xfrm>
            <a:off x="4779150" y="5910423"/>
            <a:ext cx="10642800" cy="1052400"/>
          </a:xfrm>
          <a:prstGeom prst="rect">
            <a:avLst/>
          </a:prstGeom>
          <a:ln>
            <a:noFill/>
          </a:ln>
        </p:spPr>
        <p:txBody>
          <a:bodyPr anchorCtr="0" anchor="t" bIns="182850" lIns="182850" spcFirstLastPara="1" rIns="182850" wrap="square" tIns="182850">
            <a:noAutofit/>
          </a:bodyPr>
          <a:lstStyle>
            <a:lvl1pPr lvl="0" rtl="0">
              <a:lnSpc>
                <a:spcPct val="100000"/>
              </a:lnSpc>
              <a:spcBef>
                <a:spcPts val="0"/>
              </a:spcBef>
              <a:spcAft>
                <a:spcPts val="0"/>
              </a:spcAft>
              <a:buSzPts val="4800"/>
              <a:buFont typeface="Bebas Neue"/>
              <a:buNone/>
              <a:defRPr sz="4200">
                <a:latin typeface="Archivo Black"/>
                <a:ea typeface="Archivo Black"/>
                <a:cs typeface="Archivo Black"/>
                <a:sym typeface="Archivo Black"/>
              </a:defRPr>
            </a:lvl1pPr>
            <a:lvl2pPr lvl="1" rtl="0">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89" name="Google Shape;189;p21"/>
          <p:cNvSpPr txBox="1"/>
          <p:nvPr>
            <p:ph idx="3" type="subTitle"/>
          </p:nvPr>
        </p:nvSpPr>
        <p:spPr>
          <a:xfrm>
            <a:off x="4779150" y="8191550"/>
            <a:ext cx="10642800" cy="1052400"/>
          </a:xfrm>
          <a:prstGeom prst="rect">
            <a:avLst/>
          </a:prstGeom>
          <a:ln>
            <a:noFill/>
          </a:ln>
        </p:spPr>
        <p:txBody>
          <a:bodyPr anchorCtr="0" anchor="t" bIns="182850" lIns="182850" spcFirstLastPara="1" rIns="182850" wrap="square" tIns="182850">
            <a:noAutofit/>
          </a:bodyPr>
          <a:lstStyle>
            <a:lvl1pPr lvl="0" rtl="0">
              <a:lnSpc>
                <a:spcPct val="100000"/>
              </a:lnSpc>
              <a:spcBef>
                <a:spcPts val="0"/>
              </a:spcBef>
              <a:spcAft>
                <a:spcPts val="0"/>
              </a:spcAft>
              <a:buSzPts val="4800"/>
              <a:buFont typeface="Bebas Neue"/>
              <a:buNone/>
              <a:defRPr sz="4200">
                <a:latin typeface="Archivo Black"/>
                <a:ea typeface="Archivo Black"/>
                <a:cs typeface="Archivo Black"/>
                <a:sym typeface="Archivo Black"/>
              </a:defRPr>
            </a:lvl1pPr>
            <a:lvl2pPr lvl="1" rtl="0">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190" name="Google Shape;190;p21"/>
          <p:cNvSpPr txBox="1"/>
          <p:nvPr>
            <p:ph idx="4" type="subTitle"/>
          </p:nvPr>
        </p:nvSpPr>
        <p:spPr>
          <a:xfrm>
            <a:off x="4779150" y="2574850"/>
            <a:ext cx="10642800" cy="1304400"/>
          </a:xfrm>
          <a:prstGeom prst="rect">
            <a:avLst/>
          </a:prstGeom>
        </p:spPr>
        <p:txBody>
          <a:bodyPr anchorCtr="0" anchor="b" bIns="182850" lIns="182850" spcFirstLastPara="1" rIns="182850" wrap="square" tIns="182850">
            <a:noAutofit/>
          </a:bodyPr>
          <a:lstStyle>
            <a:lvl1pPr lvl="0" rtl="0">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91" name="Google Shape;191;p21"/>
          <p:cNvSpPr txBox="1"/>
          <p:nvPr>
            <p:ph idx="5" type="subTitle"/>
          </p:nvPr>
        </p:nvSpPr>
        <p:spPr>
          <a:xfrm>
            <a:off x="4779150" y="4855985"/>
            <a:ext cx="10642800" cy="1298400"/>
          </a:xfrm>
          <a:prstGeom prst="rect">
            <a:avLst/>
          </a:prstGeom>
        </p:spPr>
        <p:txBody>
          <a:bodyPr anchorCtr="0" anchor="b" bIns="182850" lIns="182850" spcFirstLastPara="1" rIns="182850" wrap="square" tIns="182850">
            <a:noAutofit/>
          </a:bodyPr>
          <a:lstStyle>
            <a:lvl1pPr lvl="0" rtl="0">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192" name="Google Shape;192;p21"/>
          <p:cNvSpPr txBox="1"/>
          <p:nvPr>
            <p:ph idx="6" type="subTitle"/>
          </p:nvPr>
        </p:nvSpPr>
        <p:spPr>
          <a:xfrm>
            <a:off x="4779150" y="7148870"/>
            <a:ext cx="10642800" cy="1298400"/>
          </a:xfrm>
          <a:prstGeom prst="rect">
            <a:avLst/>
          </a:prstGeom>
        </p:spPr>
        <p:txBody>
          <a:bodyPr anchorCtr="0" anchor="b" bIns="182850" lIns="182850" spcFirstLastPara="1" rIns="182850" wrap="square" tIns="182850">
            <a:noAutofit/>
          </a:bodyPr>
          <a:lstStyle>
            <a:lvl1pPr lvl="0" rtl="0">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93" name="Shape 193"/>
        <p:cNvGrpSpPr/>
        <p:nvPr/>
      </p:nvGrpSpPr>
      <p:grpSpPr>
        <a:xfrm>
          <a:off x="0" y="0"/>
          <a:ext cx="0" cy="0"/>
          <a:chOff x="0" y="0"/>
          <a:chExt cx="0" cy="0"/>
        </a:xfrm>
      </p:grpSpPr>
      <p:pic>
        <p:nvPicPr>
          <p:cNvPr id="194" name="Google Shape;194;p22"/>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195" name="Google Shape;195;p22"/>
          <p:cNvSpPr/>
          <p:nvPr/>
        </p:nvSpPr>
        <p:spPr>
          <a:xfrm rot="755897">
            <a:off x="16563286" y="-2737163"/>
            <a:ext cx="3481981" cy="5562785"/>
          </a:xfrm>
          <a:custGeom>
            <a:rect b="b" l="l" r="r" t="t"/>
            <a:pathLst>
              <a:path extrusionOk="0" h="50158" w="31396">
                <a:moveTo>
                  <a:pt x="3067" y="43828"/>
                </a:moveTo>
                <a:cubicBezTo>
                  <a:pt x="3066" y="44517"/>
                  <a:pt x="3054" y="45207"/>
                  <a:pt x="3025" y="45894"/>
                </a:cubicBezTo>
                <a:cubicBezTo>
                  <a:pt x="2996" y="46687"/>
                  <a:pt x="2926" y="47493"/>
                  <a:pt x="2663" y="48245"/>
                </a:cubicBezTo>
                <a:cubicBezTo>
                  <a:pt x="2523" y="48643"/>
                  <a:pt x="2326" y="49025"/>
                  <a:pt x="2055" y="49346"/>
                </a:cubicBezTo>
                <a:cubicBezTo>
                  <a:pt x="1835" y="49611"/>
                  <a:pt x="1502" y="49898"/>
                  <a:pt x="1140" y="49898"/>
                </a:cubicBezTo>
                <a:cubicBezTo>
                  <a:pt x="1069" y="49898"/>
                  <a:pt x="997" y="49888"/>
                  <a:pt x="925" y="49863"/>
                </a:cubicBezTo>
                <a:cubicBezTo>
                  <a:pt x="539" y="49732"/>
                  <a:pt x="342" y="49288"/>
                  <a:pt x="338" y="48910"/>
                </a:cubicBezTo>
                <a:cubicBezTo>
                  <a:pt x="333" y="48429"/>
                  <a:pt x="551" y="47982"/>
                  <a:pt x="757" y="47563"/>
                </a:cubicBezTo>
                <a:cubicBezTo>
                  <a:pt x="1398" y="46235"/>
                  <a:pt x="2187" y="44999"/>
                  <a:pt x="3067" y="43828"/>
                </a:cubicBezTo>
                <a:close/>
                <a:moveTo>
                  <a:pt x="6570" y="0"/>
                </a:moveTo>
                <a:cubicBezTo>
                  <a:pt x="6530" y="0"/>
                  <a:pt x="6491" y="18"/>
                  <a:pt x="6464" y="60"/>
                </a:cubicBezTo>
                <a:cubicBezTo>
                  <a:pt x="4644" y="2932"/>
                  <a:pt x="3427" y="6149"/>
                  <a:pt x="2692" y="9461"/>
                </a:cubicBezTo>
                <a:cubicBezTo>
                  <a:pt x="1948" y="12801"/>
                  <a:pt x="1665" y="16236"/>
                  <a:pt x="1652" y="19659"/>
                </a:cubicBezTo>
                <a:cubicBezTo>
                  <a:pt x="1636" y="23489"/>
                  <a:pt x="1965" y="27310"/>
                  <a:pt x="2302" y="31123"/>
                </a:cubicBezTo>
                <a:cubicBezTo>
                  <a:pt x="2655" y="35059"/>
                  <a:pt x="3025" y="39000"/>
                  <a:pt x="3062" y="42956"/>
                </a:cubicBezTo>
                <a:cubicBezTo>
                  <a:pt x="3064" y="43105"/>
                  <a:pt x="3065" y="43253"/>
                  <a:pt x="3066" y="43402"/>
                </a:cubicBezTo>
                <a:lnTo>
                  <a:pt x="3066" y="43402"/>
                </a:lnTo>
                <a:cubicBezTo>
                  <a:pt x="2385" y="44286"/>
                  <a:pt x="1755" y="45207"/>
                  <a:pt x="1196" y="46178"/>
                </a:cubicBezTo>
                <a:cubicBezTo>
                  <a:pt x="983" y="46552"/>
                  <a:pt x="781" y="46934"/>
                  <a:pt x="588" y="47320"/>
                </a:cubicBezTo>
                <a:cubicBezTo>
                  <a:pt x="399" y="47702"/>
                  <a:pt x="198" y="48101"/>
                  <a:pt x="120" y="48528"/>
                </a:cubicBezTo>
                <a:cubicBezTo>
                  <a:pt x="1" y="49149"/>
                  <a:pt x="227" y="49962"/>
                  <a:pt x="921" y="50131"/>
                </a:cubicBezTo>
                <a:cubicBezTo>
                  <a:pt x="998" y="50149"/>
                  <a:pt x="1073" y="50157"/>
                  <a:pt x="1147" y="50157"/>
                </a:cubicBezTo>
                <a:cubicBezTo>
                  <a:pt x="1780" y="50157"/>
                  <a:pt x="2294" y="49538"/>
                  <a:pt x="2585" y="49034"/>
                </a:cubicBezTo>
                <a:cubicBezTo>
                  <a:pt x="2971" y="48364"/>
                  <a:pt x="3136" y="47595"/>
                  <a:pt x="3218" y="46835"/>
                </a:cubicBezTo>
                <a:cubicBezTo>
                  <a:pt x="3316" y="45940"/>
                  <a:pt x="3316" y="45031"/>
                  <a:pt x="3321" y="44132"/>
                </a:cubicBezTo>
                <a:cubicBezTo>
                  <a:pt x="3322" y="43919"/>
                  <a:pt x="3323" y="43706"/>
                  <a:pt x="3323" y="43493"/>
                </a:cubicBezTo>
                <a:lnTo>
                  <a:pt x="3323" y="43493"/>
                </a:lnTo>
                <a:cubicBezTo>
                  <a:pt x="4420" y="42075"/>
                  <a:pt x="5645" y="40751"/>
                  <a:pt x="6895" y="39472"/>
                </a:cubicBezTo>
                <a:cubicBezTo>
                  <a:pt x="8091" y="38256"/>
                  <a:pt x="9315" y="37073"/>
                  <a:pt x="10511" y="35860"/>
                </a:cubicBezTo>
                <a:cubicBezTo>
                  <a:pt x="11818" y="34537"/>
                  <a:pt x="13092" y="33181"/>
                  <a:pt x="14332" y="31793"/>
                </a:cubicBezTo>
                <a:cubicBezTo>
                  <a:pt x="16777" y="29056"/>
                  <a:pt x="19086" y="26196"/>
                  <a:pt x="21248" y="23230"/>
                </a:cubicBezTo>
                <a:cubicBezTo>
                  <a:pt x="23360" y="20333"/>
                  <a:pt x="25369" y="17338"/>
                  <a:pt x="27082" y="14182"/>
                </a:cubicBezTo>
                <a:cubicBezTo>
                  <a:pt x="28755" y="11096"/>
                  <a:pt x="30139" y="7825"/>
                  <a:pt x="30920" y="4395"/>
                </a:cubicBezTo>
                <a:cubicBezTo>
                  <a:pt x="31113" y="3560"/>
                  <a:pt x="31265" y="2714"/>
                  <a:pt x="31380" y="1868"/>
                </a:cubicBezTo>
                <a:cubicBezTo>
                  <a:pt x="31395" y="1769"/>
                  <a:pt x="31310" y="1704"/>
                  <a:pt x="31236" y="1704"/>
                </a:cubicBezTo>
                <a:cubicBezTo>
                  <a:pt x="31187" y="1704"/>
                  <a:pt x="31142" y="1732"/>
                  <a:pt x="31134" y="1798"/>
                </a:cubicBezTo>
                <a:cubicBezTo>
                  <a:pt x="30645" y="5377"/>
                  <a:pt x="29457" y="8820"/>
                  <a:pt x="27884" y="12066"/>
                </a:cubicBezTo>
                <a:cubicBezTo>
                  <a:pt x="26293" y="15337"/>
                  <a:pt x="24334" y="18414"/>
                  <a:pt x="22250" y="21389"/>
                </a:cubicBezTo>
                <a:cubicBezTo>
                  <a:pt x="20089" y="24479"/>
                  <a:pt x="17768" y="27454"/>
                  <a:pt x="15298" y="30305"/>
                </a:cubicBezTo>
                <a:cubicBezTo>
                  <a:pt x="12898" y="33083"/>
                  <a:pt x="10322" y="35684"/>
                  <a:pt x="7725" y="38272"/>
                </a:cubicBezTo>
                <a:cubicBezTo>
                  <a:pt x="6191" y="39804"/>
                  <a:pt x="4667" y="41373"/>
                  <a:pt x="3321" y="43075"/>
                </a:cubicBezTo>
                <a:lnTo>
                  <a:pt x="3321" y="43075"/>
                </a:lnTo>
                <a:cubicBezTo>
                  <a:pt x="3315" y="42415"/>
                  <a:pt x="3301" y="41754"/>
                  <a:pt x="3279" y="41095"/>
                </a:cubicBezTo>
                <a:cubicBezTo>
                  <a:pt x="3210" y="39074"/>
                  <a:pt x="3070" y="37052"/>
                  <a:pt x="2901" y="35035"/>
                </a:cubicBezTo>
                <a:cubicBezTo>
                  <a:pt x="2573" y="31024"/>
                  <a:pt x="2141" y="27022"/>
                  <a:pt x="1973" y="23000"/>
                </a:cubicBezTo>
                <a:cubicBezTo>
                  <a:pt x="1829" y="19454"/>
                  <a:pt x="1903" y="15883"/>
                  <a:pt x="2417" y="12366"/>
                </a:cubicBezTo>
                <a:cubicBezTo>
                  <a:pt x="2926" y="8918"/>
                  <a:pt x="3859" y="5508"/>
                  <a:pt x="5437" y="2389"/>
                </a:cubicBezTo>
                <a:cubicBezTo>
                  <a:pt x="5819" y="1637"/>
                  <a:pt x="6234" y="902"/>
                  <a:pt x="6690" y="191"/>
                </a:cubicBezTo>
                <a:cubicBezTo>
                  <a:pt x="6750" y="94"/>
                  <a:pt x="6660" y="0"/>
                  <a:pt x="65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 name="Google Shape;196;p22"/>
          <p:cNvSpPr/>
          <p:nvPr/>
        </p:nvSpPr>
        <p:spPr>
          <a:xfrm rot="1314724">
            <a:off x="-924866" y="9494247"/>
            <a:ext cx="5033647" cy="1051738"/>
          </a:xfrm>
          <a:custGeom>
            <a:rect b="b" l="l" r="r" t="t"/>
            <a:pathLst>
              <a:path extrusionOk="0" h="7730" w="36996">
                <a:moveTo>
                  <a:pt x="25368" y="1"/>
                </a:moveTo>
                <a:cubicBezTo>
                  <a:pt x="23973" y="1"/>
                  <a:pt x="22578" y="42"/>
                  <a:pt x="21184" y="125"/>
                </a:cubicBezTo>
                <a:cubicBezTo>
                  <a:pt x="18612" y="273"/>
                  <a:pt x="16036" y="544"/>
                  <a:pt x="13500" y="1004"/>
                </a:cubicBezTo>
                <a:cubicBezTo>
                  <a:pt x="11080" y="1444"/>
                  <a:pt x="8697" y="2101"/>
                  <a:pt x="6462" y="3149"/>
                </a:cubicBezTo>
                <a:cubicBezTo>
                  <a:pt x="4379" y="4123"/>
                  <a:pt x="2435" y="5405"/>
                  <a:pt x="718" y="6938"/>
                </a:cubicBezTo>
                <a:cubicBezTo>
                  <a:pt x="504" y="7122"/>
                  <a:pt x="298" y="7316"/>
                  <a:pt x="93" y="7513"/>
                </a:cubicBezTo>
                <a:cubicBezTo>
                  <a:pt x="0" y="7599"/>
                  <a:pt x="89" y="7730"/>
                  <a:pt x="189" y="7730"/>
                </a:cubicBezTo>
                <a:cubicBezTo>
                  <a:pt x="218" y="7730"/>
                  <a:pt x="247" y="7719"/>
                  <a:pt x="274" y="7694"/>
                </a:cubicBezTo>
                <a:cubicBezTo>
                  <a:pt x="1926" y="6116"/>
                  <a:pt x="3799" y="4784"/>
                  <a:pt x="5833" y="3741"/>
                </a:cubicBezTo>
                <a:cubicBezTo>
                  <a:pt x="7990" y="2636"/>
                  <a:pt x="10312" y="1908"/>
                  <a:pt x="12687" y="1423"/>
                </a:cubicBezTo>
                <a:cubicBezTo>
                  <a:pt x="15189" y="910"/>
                  <a:pt x="17745" y="618"/>
                  <a:pt x="20292" y="437"/>
                </a:cubicBezTo>
                <a:cubicBezTo>
                  <a:pt x="21996" y="318"/>
                  <a:pt x="23704" y="258"/>
                  <a:pt x="25412" y="258"/>
                </a:cubicBezTo>
                <a:cubicBezTo>
                  <a:pt x="26292" y="258"/>
                  <a:pt x="27171" y="274"/>
                  <a:pt x="28050" y="306"/>
                </a:cubicBezTo>
                <a:cubicBezTo>
                  <a:pt x="30651" y="404"/>
                  <a:pt x="33244" y="643"/>
                  <a:pt x="35816" y="1021"/>
                </a:cubicBezTo>
                <a:cubicBezTo>
                  <a:pt x="36136" y="1070"/>
                  <a:pt x="36453" y="1119"/>
                  <a:pt x="36773" y="1169"/>
                </a:cubicBezTo>
                <a:cubicBezTo>
                  <a:pt x="36781" y="1170"/>
                  <a:pt x="36788" y="1170"/>
                  <a:pt x="36795" y="1170"/>
                </a:cubicBezTo>
                <a:cubicBezTo>
                  <a:pt x="36940" y="1170"/>
                  <a:pt x="36995" y="946"/>
                  <a:pt x="36839" y="922"/>
                </a:cubicBezTo>
                <a:cubicBezTo>
                  <a:pt x="34263" y="507"/>
                  <a:pt x="31662" y="228"/>
                  <a:pt x="29053" y="96"/>
                </a:cubicBezTo>
                <a:cubicBezTo>
                  <a:pt x="27825" y="33"/>
                  <a:pt x="26596" y="1"/>
                  <a:pt x="253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 name="Google Shape;197;p22"/>
          <p:cNvSpPr/>
          <p:nvPr/>
        </p:nvSpPr>
        <p:spPr>
          <a:xfrm>
            <a:off x="-1638800" y="8854150"/>
            <a:ext cx="6138000" cy="6138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 name="Google Shape;198;p22"/>
          <p:cNvSpPr/>
          <p:nvPr/>
        </p:nvSpPr>
        <p:spPr>
          <a:xfrm>
            <a:off x="12987850" y="-3387799"/>
            <a:ext cx="4561200" cy="45612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 name="Google Shape;199;p22"/>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200" name="Google Shape;200;p22"/>
          <p:cNvSpPr txBox="1"/>
          <p:nvPr>
            <p:ph idx="1" type="subTitle"/>
          </p:nvPr>
        </p:nvSpPr>
        <p:spPr>
          <a:xfrm>
            <a:off x="4007357" y="3155194"/>
            <a:ext cx="4561200" cy="1051800"/>
          </a:xfrm>
          <a:prstGeom prst="rect">
            <a:avLst/>
          </a:prstGeom>
          <a:ln>
            <a:noFill/>
          </a:ln>
        </p:spPr>
        <p:txBody>
          <a:bodyPr anchorCtr="0" anchor="b" bIns="182850" lIns="182850" spcFirstLastPara="1" rIns="182850" wrap="square" tIns="182850">
            <a:noAutofit/>
          </a:bodyPr>
          <a:lstStyle>
            <a:lvl1pPr lvl="0" rtl="0">
              <a:lnSpc>
                <a:spcPct val="100000"/>
              </a:lnSpc>
              <a:spcBef>
                <a:spcPts val="0"/>
              </a:spcBef>
              <a:spcAft>
                <a:spcPts val="0"/>
              </a:spcAft>
              <a:buSzPts val="4800"/>
              <a:buFont typeface="Bebas Neue"/>
              <a:buNone/>
              <a:defRPr sz="4200">
                <a:latin typeface="Archivo Black"/>
                <a:ea typeface="Archivo Black"/>
                <a:cs typeface="Archivo Black"/>
                <a:sym typeface="Archivo Black"/>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201" name="Google Shape;201;p22"/>
          <p:cNvSpPr txBox="1"/>
          <p:nvPr>
            <p:ph idx="2" type="subTitle"/>
          </p:nvPr>
        </p:nvSpPr>
        <p:spPr>
          <a:xfrm>
            <a:off x="4007477" y="3969750"/>
            <a:ext cx="4561200" cy="1426800"/>
          </a:xfrm>
          <a:prstGeom prst="rect">
            <a:avLst/>
          </a:prstGeom>
          <a:ln>
            <a:noFill/>
          </a:ln>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02" name="Google Shape;202;p22"/>
          <p:cNvSpPr txBox="1"/>
          <p:nvPr>
            <p:ph idx="3" type="subTitle"/>
          </p:nvPr>
        </p:nvSpPr>
        <p:spPr>
          <a:xfrm>
            <a:off x="11174211" y="3969750"/>
            <a:ext cx="4561200" cy="1426800"/>
          </a:xfrm>
          <a:prstGeom prst="rect">
            <a:avLst/>
          </a:prstGeom>
          <a:ln>
            <a:noFill/>
          </a:ln>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03" name="Google Shape;203;p22"/>
          <p:cNvSpPr txBox="1"/>
          <p:nvPr>
            <p:ph idx="4" type="subTitle"/>
          </p:nvPr>
        </p:nvSpPr>
        <p:spPr>
          <a:xfrm>
            <a:off x="4007477" y="6970950"/>
            <a:ext cx="4561200" cy="1426800"/>
          </a:xfrm>
          <a:prstGeom prst="rect">
            <a:avLst/>
          </a:prstGeom>
          <a:ln>
            <a:noFill/>
          </a:ln>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04" name="Google Shape;204;p22"/>
          <p:cNvSpPr txBox="1"/>
          <p:nvPr>
            <p:ph idx="5" type="subTitle"/>
          </p:nvPr>
        </p:nvSpPr>
        <p:spPr>
          <a:xfrm>
            <a:off x="11174211" y="6970950"/>
            <a:ext cx="4561200" cy="1426800"/>
          </a:xfrm>
          <a:prstGeom prst="rect">
            <a:avLst/>
          </a:prstGeom>
          <a:ln>
            <a:noFill/>
          </a:ln>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05" name="Google Shape;205;p22"/>
          <p:cNvSpPr txBox="1"/>
          <p:nvPr>
            <p:ph idx="6" type="subTitle"/>
          </p:nvPr>
        </p:nvSpPr>
        <p:spPr>
          <a:xfrm>
            <a:off x="4007477" y="6142262"/>
            <a:ext cx="4561200" cy="1051800"/>
          </a:xfrm>
          <a:prstGeom prst="rect">
            <a:avLst/>
          </a:prstGeom>
          <a:ln>
            <a:noFill/>
          </a:ln>
        </p:spPr>
        <p:txBody>
          <a:bodyPr anchorCtr="0" anchor="b" bIns="182850" lIns="182850" spcFirstLastPara="1" rIns="182850" wrap="square" tIns="182850">
            <a:noAutofit/>
          </a:bodyPr>
          <a:lstStyle>
            <a:lvl1pPr lvl="0" rtl="0">
              <a:lnSpc>
                <a:spcPct val="100000"/>
              </a:lnSpc>
              <a:spcBef>
                <a:spcPts val="0"/>
              </a:spcBef>
              <a:spcAft>
                <a:spcPts val="0"/>
              </a:spcAft>
              <a:buSzPts val="4800"/>
              <a:buFont typeface="Bebas Neue"/>
              <a:buNone/>
              <a:defRPr sz="4200">
                <a:latin typeface="Archivo Black"/>
                <a:ea typeface="Archivo Black"/>
                <a:cs typeface="Archivo Black"/>
                <a:sym typeface="Archivo Black"/>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206" name="Google Shape;206;p22"/>
          <p:cNvSpPr txBox="1"/>
          <p:nvPr>
            <p:ph idx="7" type="subTitle"/>
          </p:nvPr>
        </p:nvSpPr>
        <p:spPr>
          <a:xfrm>
            <a:off x="11174208" y="3155194"/>
            <a:ext cx="4561200" cy="1051800"/>
          </a:xfrm>
          <a:prstGeom prst="rect">
            <a:avLst/>
          </a:prstGeom>
          <a:ln>
            <a:noFill/>
          </a:ln>
        </p:spPr>
        <p:txBody>
          <a:bodyPr anchorCtr="0" anchor="b" bIns="182850" lIns="182850" spcFirstLastPara="1" rIns="182850" wrap="square" tIns="182850">
            <a:noAutofit/>
          </a:bodyPr>
          <a:lstStyle>
            <a:lvl1pPr lvl="0" rtl="0">
              <a:lnSpc>
                <a:spcPct val="100000"/>
              </a:lnSpc>
              <a:spcBef>
                <a:spcPts val="0"/>
              </a:spcBef>
              <a:spcAft>
                <a:spcPts val="0"/>
              </a:spcAft>
              <a:buSzPts val="4800"/>
              <a:buFont typeface="Bebas Neue"/>
              <a:buNone/>
              <a:defRPr sz="4200">
                <a:latin typeface="Archivo Black"/>
                <a:ea typeface="Archivo Black"/>
                <a:cs typeface="Archivo Black"/>
                <a:sym typeface="Archivo Black"/>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
        <p:nvSpPr>
          <p:cNvPr id="207" name="Google Shape;207;p22"/>
          <p:cNvSpPr txBox="1"/>
          <p:nvPr>
            <p:ph idx="8" type="subTitle"/>
          </p:nvPr>
        </p:nvSpPr>
        <p:spPr>
          <a:xfrm>
            <a:off x="11174208" y="6142262"/>
            <a:ext cx="4561200" cy="1051800"/>
          </a:xfrm>
          <a:prstGeom prst="rect">
            <a:avLst/>
          </a:prstGeom>
          <a:ln>
            <a:noFill/>
          </a:ln>
        </p:spPr>
        <p:txBody>
          <a:bodyPr anchorCtr="0" anchor="b" bIns="182850" lIns="182850" spcFirstLastPara="1" rIns="182850" wrap="square" tIns="182850">
            <a:noAutofit/>
          </a:bodyPr>
          <a:lstStyle>
            <a:lvl1pPr lvl="0" rtl="0">
              <a:lnSpc>
                <a:spcPct val="100000"/>
              </a:lnSpc>
              <a:spcBef>
                <a:spcPts val="0"/>
              </a:spcBef>
              <a:spcAft>
                <a:spcPts val="0"/>
              </a:spcAft>
              <a:buSzPts val="4800"/>
              <a:buFont typeface="Bebas Neue"/>
              <a:buNone/>
              <a:defRPr sz="4200">
                <a:latin typeface="Archivo Black"/>
                <a:ea typeface="Archivo Black"/>
                <a:cs typeface="Archivo Black"/>
                <a:sym typeface="Archivo Black"/>
              </a:defRPr>
            </a:lvl1pPr>
            <a:lvl2pPr lvl="1" rtl="0" algn="ctr">
              <a:lnSpc>
                <a:spcPct val="100000"/>
              </a:lnSpc>
              <a:spcBef>
                <a:spcPts val="0"/>
              </a:spcBef>
              <a:spcAft>
                <a:spcPts val="0"/>
              </a:spcAft>
              <a:buSzPts val="4800"/>
              <a:buFont typeface="Bebas Neue"/>
              <a:buNone/>
              <a:defRPr sz="4800">
                <a:latin typeface="Bebas Neue"/>
                <a:ea typeface="Bebas Neue"/>
                <a:cs typeface="Bebas Neue"/>
                <a:sym typeface="Bebas Neue"/>
              </a:defRPr>
            </a:lvl2pPr>
            <a:lvl3pPr lvl="2" rtl="0" algn="ctr">
              <a:lnSpc>
                <a:spcPct val="100000"/>
              </a:lnSpc>
              <a:spcBef>
                <a:spcPts val="0"/>
              </a:spcBef>
              <a:spcAft>
                <a:spcPts val="0"/>
              </a:spcAft>
              <a:buSzPts val="4800"/>
              <a:buFont typeface="Bebas Neue"/>
              <a:buNone/>
              <a:defRPr sz="4800">
                <a:latin typeface="Bebas Neue"/>
                <a:ea typeface="Bebas Neue"/>
                <a:cs typeface="Bebas Neue"/>
                <a:sym typeface="Bebas Neue"/>
              </a:defRPr>
            </a:lvl3pPr>
            <a:lvl4pPr lvl="3" rtl="0" algn="ctr">
              <a:lnSpc>
                <a:spcPct val="100000"/>
              </a:lnSpc>
              <a:spcBef>
                <a:spcPts val="0"/>
              </a:spcBef>
              <a:spcAft>
                <a:spcPts val="0"/>
              </a:spcAft>
              <a:buSzPts val="4800"/>
              <a:buFont typeface="Bebas Neue"/>
              <a:buNone/>
              <a:defRPr sz="4800">
                <a:latin typeface="Bebas Neue"/>
                <a:ea typeface="Bebas Neue"/>
                <a:cs typeface="Bebas Neue"/>
                <a:sym typeface="Bebas Neue"/>
              </a:defRPr>
            </a:lvl4pPr>
            <a:lvl5pPr lvl="4" rtl="0" algn="ctr">
              <a:lnSpc>
                <a:spcPct val="100000"/>
              </a:lnSpc>
              <a:spcBef>
                <a:spcPts val="0"/>
              </a:spcBef>
              <a:spcAft>
                <a:spcPts val="0"/>
              </a:spcAft>
              <a:buSzPts val="4800"/>
              <a:buFont typeface="Bebas Neue"/>
              <a:buNone/>
              <a:defRPr sz="4800">
                <a:latin typeface="Bebas Neue"/>
                <a:ea typeface="Bebas Neue"/>
                <a:cs typeface="Bebas Neue"/>
                <a:sym typeface="Bebas Neue"/>
              </a:defRPr>
            </a:lvl5pPr>
            <a:lvl6pPr lvl="5" rtl="0" algn="ctr">
              <a:lnSpc>
                <a:spcPct val="100000"/>
              </a:lnSpc>
              <a:spcBef>
                <a:spcPts val="0"/>
              </a:spcBef>
              <a:spcAft>
                <a:spcPts val="0"/>
              </a:spcAft>
              <a:buSzPts val="4800"/>
              <a:buFont typeface="Bebas Neue"/>
              <a:buNone/>
              <a:defRPr sz="4800">
                <a:latin typeface="Bebas Neue"/>
                <a:ea typeface="Bebas Neue"/>
                <a:cs typeface="Bebas Neue"/>
                <a:sym typeface="Bebas Neue"/>
              </a:defRPr>
            </a:lvl6pPr>
            <a:lvl7pPr lvl="6" rtl="0" algn="ctr">
              <a:lnSpc>
                <a:spcPct val="100000"/>
              </a:lnSpc>
              <a:spcBef>
                <a:spcPts val="0"/>
              </a:spcBef>
              <a:spcAft>
                <a:spcPts val="0"/>
              </a:spcAft>
              <a:buSzPts val="4800"/>
              <a:buFont typeface="Bebas Neue"/>
              <a:buNone/>
              <a:defRPr sz="4800">
                <a:latin typeface="Bebas Neue"/>
                <a:ea typeface="Bebas Neue"/>
                <a:cs typeface="Bebas Neue"/>
                <a:sym typeface="Bebas Neue"/>
              </a:defRPr>
            </a:lvl7pPr>
            <a:lvl8pPr lvl="7" rtl="0" algn="ctr">
              <a:lnSpc>
                <a:spcPct val="100000"/>
              </a:lnSpc>
              <a:spcBef>
                <a:spcPts val="0"/>
              </a:spcBef>
              <a:spcAft>
                <a:spcPts val="0"/>
              </a:spcAft>
              <a:buSzPts val="4800"/>
              <a:buFont typeface="Bebas Neue"/>
              <a:buNone/>
              <a:defRPr sz="4800">
                <a:latin typeface="Bebas Neue"/>
                <a:ea typeface="Bebas Neue"/>
                <a:cs typeface="Bebas Neue"/>
                <a:sym typeface="Bebas Neue"/>
              </a:defRPr>
            </a:lvl8pPr>
            <a:lvl9pPr lvl="8" rtl="0" algn="ctr">
              <a:lnSpc>
                <a:spcPct val="100000"/>
              </a:lnSpc>
              <a:spcBef>
                <a:spcPts val="0"/>
              </a:spcBef>
              <a:spcAft>
                <a:spcPts val="0"/>
              </a:spcAft>
              <a:buSzPts val="4800"/>
              <a:buFont typeface="Bebas Neue"/>
              <a:buNone/>
              <a:defRPr sz="4800">
                <a:latin typeface="Bebas Neue"/>
                <a:ea typeface="Bebas Neue"/>
                <a:cs typeface="Bebas Neue"/>
                <a:sym typeface="Bebas Neu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08" name="Shape 208"/>
        <p:cNvGrpSpPr/>
        <p:nvPr/>
      </p:nvGrpSpPr>
      <p:grpSpPr>
        <a:xfrm>
          <a:off x="0" y="0"/>
          <a:ext cx="0" cy="0"/>
          <a:chOff x="0" y="0"/>
          <a:chExt cx="0" cy="0"/>
        </a:xfrm>
      </p:grpSpPr>
      <p:pic>
        <p:nvPicPr>
          <p:cNvPr id="209" name="Google Shape;209;p23"/>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210" name="Google Shape;210;p23"/>
          <p:cNvSpPr/>
          <p:nvPr/>
        </p:nvSpPr>
        <p:spPr>
          <a:xfrm>
            <a:off x="-3294950" y="8135050"/>
            <a:ext cx="6138000" cy="6138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 name="Google Shape;211;p23"/>
          <p:cNvSpPr/>
          <p:nvPr/>
        </p:nvSpPr>
        <p:spPr>
          <a:xfrm>
            <a:off x="16857800" y="574596"/>
            <a:ext cx="3578400" cy="3578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 name="Google Shape;212;p23"/>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213" name="Google Shape;213;p23"/>
          <p:cNvSpPr txBox="1"/>
          <p:nvPr>
            <p:ph idx="1" type="subTitle"/>
          </p:nvPr>
        </p:nvSpPr>
        <p:spPr>
          <a:xfrm>
            <a:off x="1744101" y="3970542"/>
            <a:ext cx="4846200" cy="1405800"/>
          </a:xfrm>
          <a:prstGeom prst="rect">
            <a:avLst/>
          </a:prstGeom>
          <a:ln>
            <a:noFill/>
          </a:ln>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14" name="Google Shape;214;p23"/>
          <p:cNvSpPr txBox="1"/>
          <p:nvPr>
            <p:ph idx="2" type="subTitle"/>
          </p:nvPr>
        </p:nvSpPr>
        <p:spPr>
          <a:xfrm>
            <a:off x="6720937" y="3970541"/>
            <a:ext cx="4846200" cy="1405800"/>
          </a:xfrm>
          <a:prstGeom prst="rect">
            <a:avLst/>
          </a:prstGeom>
          <a:ln>
            <a:noFill/>
          </a:ln>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15" name="Google Shape;215;p23"/>
          <p:cNvSpPr txBox="1"/>
          <p:nvPr>
            <p:ph idx="3" type="subTitle"/>
          </p:nvPr>
        </p:nvSpPr>
        <p:spPr>
          <a:xfrm>
            <a:off x="11697773" y="3970542"/>
            <a:ext cx="4835400" cy="1405800"/>
          </a:xfrm>
          <a:prstGeom prst="rect">
            <a:avLst/>
          </a:prstGeom>
          <a:ln>
            <a:noFill/>
          </a:ln>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16" name="Google Shape;216;p23"/>
          <p:cNvSpPr txBox="1"/>
          <p:nvPr>
            <p:ph idx="4" type="subTitle"/>
          </p:nvPr>
        </p:nvSpPr>
        <p:spPr>
          <a:xfrm>
            <a:off x="1744072" y="6726840"/>
            <a:ext cx="4846200" cy="1408200"/>
          </a:xfrm>
          <a:prstGeom prst="rect">
            <a:avLst/>
          </a:prstGeom>
          <a:ln>
            <a:noFill/>
          </a:ln>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17" name="Google Shape;217;p23"/>
          <p:cNvSpPr txBox="1"/>
          <p:nvPr>
            <p:ph idx="5" type="subTitle"/>
          </p:nvPr>
        </p:nvSpPr>
        <p:spPr>
          <a:xfrm>
            <a:off x="6720158" y="6726838"/>
            <a:ext cx="4846200" cy="1408200"/>
          </a:xfrm>
          <a:prstGeom prst="rect">
            <a:avLst/>
          </a:prstGeom>
          <a:ln>
            <a:noFill/>
          </a:ln>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18" name="Google Shape;218;p23"/>
          <p:cNvSpPr txBox="1"/>
          <p:nvPr>
            <p:ph idx="6" type="subTitle"/>
          </p:nvPr>
        </p:nvSpPr>
        <p:spPr>
          <a:xfrm>
            <a:off x="11707885" y="6726840"/>
            <a:ext cx="4835400" cy="1408200"/>
          </a:xfrm>
          <a:prstGeom prst="rect">
            <a:avLst/>
          </a:prstGeom>
          <a:ln>
            <a:noFill/>
          </a:ln>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219" name="Google Shape;219;p23"/>
          <p:cNvSpPr txBox="1"/>
          <p:nvPr>
            <p:ph idx="7" type="subTitle"/>
          </p:nvPr>
        </p:nvSpPr>
        <p:spPr>
          <a:xfrm>
            <a:off x="1744072" y="3183400"/>
            <a:ext cx="4846200" cy="969600"/>
          </a:xfrm>
          <a:prstGeom prst="rect">
            <a:avLst/>
          </a:prstGeom>
          <a:ln>
            <a:noFill/>
          </a:ln>
        </p:spPr>
        <p:txBody>
          <a:bodyPr anchorCtr="0" anchor="b"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20" name="Google Shape;220;p23"/>
          <p:cNvSpPr txBox="1"/>
          <p:nvPr>
            <p:ph idx="8" type="subTitle"/>
          </p:nvPr>
        </p:nvSpPr>
        <p:spPr>
          <a:xfrm>
            <a:off x="6725321" y="3183400"/>
            <a:ext cx="4836000" cy="969600"/>
          </a:xfrm>
          <a:prstGeom prst="rect">
            <a:avLst/>
          </a:prstGeom>
          <a:ln>
            <a:noFill/>
          </a:ln>
        </p:spPr>
        <p:txBody>
          <a:bodyPr anchorCtr="0" anchor="b"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21" name="Google Shape;221;p23"/>
          <p:cNvSpPr txBox="1"/>
          <p:nvPr>
            <p:ph idx="9" type="subTitle"/>
          </p:nvPr>
        </p:nvSpPr>
        <p:spPr>
          <a:xfrm>
            <a:off x="11708528" y="3183400"/>
            <a:ext cx="4835400" cy="969600"/>
          </a:xfrm>
          <a:prstGeom prst="rect">
            <a:avLst/>
          </a:prstGeom>
          <a:ln>
            <a:noFill/>
          </a:ln>
        </p:spPr>
        <p:txBody>
          <a:bodyPr anchorCtr="0" anchor="b"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22" name="Google Shape;222;p23"/>
          <p:cNvSpPr txBox="1"/>
          <p:nvPr>
            <p:ph idx="13" type="subTitle"/>
          </p:nvPr>
        </p:nvSpPr>
        <p:spPr>
          <a:xfrm>
            <a:off x="1744072" y="5939696"/>
            <a:ext cx="4846200" cy="969600"/>
          </a:xfrm>
          <a:prstGeom prst="rect">
            <a:avLst/>
          </a:prstGeom>
          <a:ln>
            <a:noFill/>
          </a:ln>
        </p:spPr>
        <p:txBody>
          <a:bodyPr anchorCtr="0" anchor="b"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23" name="Google Shape;223;p23"/>
          <p:cNvSpPr txBox="1"/>
          <p:nvPr>
            <p:ph idx="14" type="subTitle"/>
          </p:nvPr>
        </p:nvSpPr>
        <p:spPr>
          <a:xfrm>
            <a:off x="6725321" y="5939694"/>
            <a:ext cx="4836000" cy="969600"/>
          </a:xfrm>
          <a:prstGeom prst="rect">
            <a:avLst/>
          </a:prstGeom>
          <a:ln>
            <a:noFill/>
          </a:ln>
        </p:spPr>
        <p:txBody>
          <a:bodyPr anchorCtr="0" anchor="b"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24" name="Google Shape;224;p23"/>
          <p:cNvSpPr txBox="1"/>
          <p:nvPr>
            <p:ph idx="15" type="subTitle"/>
          </p:nvPr>
        </p:nvSpPr>
        <p:spPr>
          <a:xfrm>
            <a:off x="11708528" y="5939696"/>
            <a:ext cx="4835400" cy="969600"/>
          </a:xfrm>
          <a:prstGeom prst="rect">
            <a:avLst/>
          </a:prstGeom>
          <a:ln>
            <a:noFill/>
          </a:ln>
        </p:spPr>
        <p:txBody>
          <a:bodyPr anchorCtr="0" anchor="b" bIns="182850" lIns="182850" spcFirstLastPara="1" rIns="182850" wrap="square" tIns="182850">
            <a:noAutofit/>
          </a:bodyPr>
          <a:lstStyle>
            <a:lvl1pPr lvl="0" rtl="0" algn="ctr">
              <a:lnSpc>
                <a:spcPct val="100000"/>
              </a:lnSpc>
              <a:spcBef>
                <a:spcPts val="0"/>
              </a:spcBef>
              <a:spcAft>
                <a:spcPts val="0"/>
              </a:spcAft>
              <a:buClr>
                <a:schemeClr val="dk1"/>
              </a:buClr>
              <a:buSzPts val="4800"/>
              <a:buFont typeface="Bebas Neue"/>
              <a:buNone/>
              <a:defRPr sz="42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4800"/>
              <a:buFont typeface="Bebas Neue"/>
              <a:buNone/>
              <a:defRPr sz="4800">
                <a:solidFill>
                  <a:schemeClr val="dk1"/>
                </a:solidFill>
                <a:latin typeface="Bebas Neue"/>
                <a:ea typeface="Bebas Neue"/>
                <a:cs typeface="Bebas Neue"/>
                <a:sym typeface="Bebas Neue"/>
              </a:defRPr>
            </a:lvl9pPr>
          </a:lstStyle>
          <a:p/>
        </p:txBody>
      </p:sp>
      <p:sp>
        <p:nvSpPr>
          <p:cNvPr id="225" name="Google Shape;225;p23"/>
          <p:cNvSpPr/>
          <p:nvPr/>
        </p:nvSpPr>
        <p:spPr>
          <a:xfrm rot="7679410">
            <a:off x="-1544316" y="-247946"/>
            <a:ext cx="4463677" cy="1623285"/>
          </a:xfrm>
          <a:custGeom>
            <a:rect b="b" l="l" r="r" t="t"/>
            <a:pathLst>
              <a:path extrusionOk="0" h="24970" w="68662">
                <a:moveTo>
                  <a:pt x="30059" y="6098"/>
                </a:moveTo>
                <a:cubicBezTo>
                  <a:pt x="31082" y="6786"/>
                  <a:pt x="32077" y="7518"/>
                  <a:pt x="33038" y="8289"/>
                </a:cubicBezTo>
                <a:cubicBezTo>
                  <a:pt x="34394" y="9378"/>
                  <a:pt x="35754" y="10520"/>
                  <a:pt x="36913" y="11823"/>
                </a:cubicBezTo>
                <a:cubicBezTo>
                  <a:pt x="37484" y="12468"/>
                  <a:pt x="38030" y="13179"/>
                  <a:pt x="38396" y="13963"/>
                </a:cubicBezTo>
                <a:cubicBezTo>
                  <a:pt x="38527" y="14243"/>
                  <a:pt x="38655" y="14596"/>
                  <a:pt x="38503" y="14896"/>
                </a:cubicBezTo>
                <a:cubicBezTo>
                  <a:pt x="38404" y="15089"/>
                  <a:pt x="38207" y="15204"/>
                  <a:pt x="38022" y="15299"/>
                </a:cubicBezTo>
                <a:cubicBezTo>
                  <a:pt x="37648" y="15484"/>
                  <a:pt x="37229" y="15603"/>
                  <a:pt x="36818" y="15669"/>
                </a:cubicBezTo>
                <a:cubicBezTo>
                  <a:pt x="36562" y="15711"/>
                  <a:pt x="36305" y="15731"/>
                  <a:pt x="36049" y="15731"/>
                </a:cubicBezTo>
                <a:cubicBezTo>
                  <a:pt x="34735" y="15731"/>
                  <a:pt x="33439" y="15207"/>
                  <a:pt x="32356" y="14485"/>
                </a:cubicBezTo>
                <a:cubicBezTo>
                  <a:pt x="30979" y="13569"/>
                  <a:pt x="29747" y="12238"/>
                  <a:pt x="29085" y="10713"/>
                </a:cubicBezTo>
                <a:cubicBezTo>
                  <a:pt x="28399" y="9136"/>
                  <a:pt x="28674" y="7459"/>
                  <a:pt x="29903" y="6247"/>
                </a:cubicBezTo>
                <a:cubicBezTo>
                  <a:pt x="29954" y="6196"/>
                  <a:pt x="30006" y="6147"/>
                  <a:pt x="30059" y="6098"/>
                </a:cubicBezTo>
                <a:close/>
                <a:moveTo>
                  <a:pt x="12223" y="1"/>
                </a:moveTo>
                <a:cubicBezTo>
                  <a:pt x="11504" y="1"/>
                  <a:pt x="10786" y="29"/>
                  <a:pt x="10069" y="88"/>
                </a:cubicBezTo>
                <a:cubicBezTo>
                  <a:pt x="8171" y="244"/>
                  <a:pt x="6207" y="564"/>
                  <a:pt x="4419" y="1242"/>
                </a:cubicBezTo>
                <a:cubicBezTo>
                  <a:pt x="3635" y="1538"/>
                  <a:pt x="2878" y="1945"/>
                  <a:pt x="2311" y="2570"/>
                </a:cubicBezTo>
                <a:cubicBezTo>
                  <a:pt x="1773" y="3161"/>
                  <a:pt x="1428" y="3888"/>
                  <a:pt x="1124" y="4620"/>
                </a:cubicBezTo>
                <a:cubicBezTo>
                  <a:pt x="803" y="5401"/>
                  <a:pt x="516" y="6194"/>
                  <a:pt x="64" y="6913"/>
                </a:cubicBezTo>
                <a:cubicBezTo>
                  <a:pt x="1" y="7007"/>
                  <a:pt x="90" y="7100"/>
                  <a:pt x="180" y="7100"/>
                </a:cubicBezTo>
                <a:cubicBezTo>
                  <a:pt x="219" y="7100"/>
                  <a:pt x="258" y="7082"/>
                  <a:pt x="286" y="7040"/>
                </a:cubicBezTo>
                <a:cubicBezTo>
                  <a:pt x="1145" y="5680"/>
                  <a:pt x="1391" y="3958"/>
                  <a:pt x="2492" y="2750"/>
                </a:cubicBezTo>
                <a:cubicBezTo>
                  <a:pt x="3692" y="1431"/>
                  <a:pt x="5714" y="1037"/>
                  <a:pt x="7382" y="712"/>
                </a:cubicBezTo>
                <a:cubicBezTo>
                  <a:pt x="8972" y="402"/>
                  <a:pt x="10589" y="255"/>
                  <a:pt x="12206" y="255"/>
                </a:cubicBezTo>
                <a:cubicBezTo>
                  <a:pt x="14405" y="255"/>
                  <a:pt x="16605" y="527"/>
                  <a:pt x="18743" y="1029"/>
                </a:cubicBezTo>
                <a:cubicBezTo>
                  <a:pt x="22252" y="1855"/>
                  <a:pt x="25593" y="3317"/>
                  <a:pt x="28662" y="5199"/>
                </a:cubicBezTo>
                <a:cubicBezTo>
                  <a:pt x="29058" y="5444"/>
                  <a:pt x="29451" y="5695"/>
                  <a:pt x="29840" y="5952"/>
                </a:cubicBezTo>
                <a:lnTo>
                  <a:pt x="29840" y="5952"/>
                </a:lnTo>
                <a:cubicBezTo>
                  <a:pt x="28875" y="6855"/>
                  <a:pt x="28300" y="8110"/>
                  <a:pt x="28469" y="9460"/>
                </a:cubicBezTo>
                <a:cubicBezTo>
                  <a:pt x="28678" y="11141"/>
                  <a:pt x="29829" y="12665"/>
                  <a:pt x="31045" y="13783"/>
                </a:cubicBezTo>
                <a:cubicBezTo>
                  <a:pt x="32216" y="14851"/>
                  <a:pt x="33675" y="15697"/>
                  <a:pt x="35261" y="15928"/>
                </a:cubicBezTo>
                <a:cubicBezTo>
                  <a:pt x="35523" y="15966"/>
                  <a:pt x="35788" y="15986"/>
                  <a:pt x="36054" y="15986"/>
                </a:cubicBezTo>
                <a:cubicBezTo>
                  <a:pt x="36529" y="15986"/>
                  <a:pt x="37005" y="15922"/>
                  <a:pt x="37463" y="15788"/>
                </a:cubicBezTo>
                <a:cubicBezTo>
                  <a:pt x="38121" y="15591"/>
                  <a:pt x="38922" y="15254"/>
                  <a:pt x="38815" y="14436"/>
                </a:cubicBezTo>
                <a:cubicBezTo>
                  <a:pt x="38720" y="13684"/>
                  <a:pt x="38129" y="12936"/>
                  <a:pt x="37681" y="12353"/>
                </a:cubicBezTo>
                <a:cubicBezTo>
                  <a:pt x="37118" y="11617"/>
                  <a:pt x="36465" y="10956"/>
                  <a:pt x="35787" y="10327"/>
                </a:cubicBezTo>
                <a:cubicBezTo>
                  <a:pt x="34439" y="9070"/>
                  <a:pt x="33009" y="7891"/>
                  <a:pt x="31518" y="6806"/>
                </a:cubicBezTo>
                <a:cubicBezTo>
                  <a:pt x="31104" y="6505"/>
                  <a:pt x="30684" y="6211"/>
                  <a:pt x="30260" y="5925"/>
                </a:cubicBezTo>
                <a:lnTo>
                  <a:pt x="30260" y="5925"/>
                </a:lnTo>
                <a:cubicBezTo>
                  <a:pt x="31277" y="5091"/>
                  <a:pt x="32567" y="4695"/>
                  <a:pt x="33879" y="4695"/>
                </a:cubicBezTo>
                <a:cubicBezTo>
                  <a:pt x="34008" y="4695"/>
                  <a:pt x="34137" y="4699"/>
                  <a:pt x="34266" y="4706"/>
                </a:cubicBezTo>
                <a:cubicBezTo>
                  <a:pt x="36181" y="4817"/>
                  <a:pt x="37981" y="5643"/>
                  <a:pt x="39633" y="6555"/>
                </a:cubicBezTo>
                <a:cubicBezTo>
                  <a:pt x="42842" y="8330"/>
                  <a:pt x="45714" y="10623"/>
                  <a:pt x="48508" y="12977"/>
                </a:cubicBezTo>
                <a:cubicBezTo>
                  <a:pt x="53813" y="17444"/>
                  <a:pt x="59162" y="22383"/>
                  <a:pt x="65967" y="24392"/>
                </a:cubicBezTo>
                <a:cubicBezTo>
                  <a:pt x="66780" y="24634"/>
                  <a:pt x="67606" y="24823"/>
                  <a:pt x="68440" y="24967"/>
                </a:cubicBezTo>
                <a:cubicBezTo>
                  <a:pt x="68449" y="24969"/>
                  <a:pt x="68458" y="24969"/>
                  <a:pt x="68466" y="24969"/>
                </a:cubicBezTo>
                <a:cubicBezTo>
                  <a:pt x="68611" y="24969"/>
                  <a:pt x="68662" y="24748"/>
                  <a:pt x="68510" y="24721"/>
                </a:cubicBezTo>
                <a:cubicBezTo>
                  <a:pt x="60917" y="23422"/>
                  <a:pt x="54967" y="18113"/>
                  <a:pt x="49293" y="13306"/>
                </a:cubicBezTo>
                <a:cubicBezTo>
                  <a:pt x="46379" y="10841"/>
                  <a:pt x="43409" y="8400"/>
                  <a:pt x="40081" y="6514"/>
                </a:cubicBezTo>
                <a:cubicBezTo>
                  <a:pt x="38218" y="5457"/>
                  <a:pt x="35964" y="4449"/>
                  <a:pt x="33792" y="4449"/>
                </a:cubicBezTo>
                <a:cubicBezTo>
                  <a:pt x="32537" y="4449"/>
                  <a:pt x="31310" y="4785"/>
                  <a:pt x="30203" y="5643"/>
                </a:cubicBezTo>
                <a:cubicBezTo>
                  <a:pt x="30147" y="5686"/>
                  <a:pt x="30092" y="5731"/>
                  <a:pt x="30038" y="5776"/>
                </a:cubicBezTo>
                <a:lnTo>
                  <a:pt x="30038" y="5776"/>
                </a:lnTo>
                <a:cubicBezTo>
                  <a:pt x="27441" y="4052"/>
                  <a:pt x="24645" y="2621"/>
                  <a:pt x="21693" y="1612"/>
                </a:cubicBezTo>
                <a:cubicBezTo>
                  <a:pt x="18654" y="574"/>
                  <a:pt x="15439" y="1"/>
                  <a:pt x="122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 name="Google Shape;226;p23"/>
          <p:cNvSpPr/>
          <p:nvPr/>
        </p:nvSpPr>
        <p:spPr>
          <a:xfrm>
            <a:off x="16857800" y="7112350"/>
            <a:ext cx="2930535" cy="4517119"/>
          </a:xfrm>
          <a:custGeom>
            <a:rect b="b" l="l" r="r" t="t"/>
            <a:pathLst>
              <a:path extrusionOk="0" h="55609" w="36077">
                <a:moveTo>
                  <a:pt x="5816" y="12077"/>
                </a:moveTo>
                <a:cubicBezTo>
                  <a:pt x="8027" y="12077"/>
                  <a:pt x="10190" y="12976"/>
                  <a:pt x="11694" y="14660"/>
                </a:cubicBezTo>
                <a:cubicBezTo>
                  <a:pt x="12106" y="15123"/>
                  <a:pt x="12470" y="15625"/>
                  <a:pt x="12796" y="16152"/>
                </a:cubicBezTo>
                <a:lnTo>
                  <a:pt x="12796" y="16152"/>
                </a:lnTo>
                <a:cubicBezTo>
                  <a:pt x="10807" y="16511"/>
                  <a:pt x="8787" y="16694"/>
                  <a:pt x="6767" y="16694"/>
                </a:cubicBezTo>
                <a:cubicBezTo>
                  <a:pt x="5812" y="16694"/>
                  <a:pt x="4856" y="16653"/>
                  <a:pt x="3904" y="16570"/>
                </a:cubicBezTo>
                <a:cubicBezTo>
                  <a:pt x="3098" y="16501"/>
                  <a:pt x="2199" y="16476"/>
                  <a:pt x="1447" y="16143"/>
                </a:cubicBezTo>
                <a:cubicBezTo>
                  <a:pt x="785" y="15847"/>
                  <a:pt x="115" y="15071"/>
                  <a:pt x="477" y="14306"/>
                </a:cubicBezTo>
                <a:cubicBezTo>
                  <a:pt x="649" y="13945"/>
                  <a:pt x="1007" y="13686"/>
                  <a:pt x="1323" y="13460"/>
                </a:cubicBezTo>
                <a:cubicBezTo>
                  <a:pt x="1595" y="13271"/>
                  <a:pt x="1878" y="13098"/>
                  <a:pt x="2174" y="12946"/>
                </a:cubicBezTo>
                <a:cubicBezTo>
                  <a:pt x="2774" y="12634"/>
                  <a:pt x="3419" y="12408"/>
                  <a:pt x="4080" y="12264"/>
                </a:cubicBezTo>
                <a:cubicBezTo>
                  <a:pt x="4655" y="12139"/>
                  <a:pt x="5237" y="12077"/>
                  <a:pt x="5816" y="12077"/>
                </a:cubicBezTo>
                <a:close/>
                <a:moveTo>
                  <a:pt x="35899" y="0"/>
                </a:moveTo>
                <a:cubicBezTo>
                  <a:pt x="35860" y="0"/>
                  <a:pt x="35822" y="18"/>
                  <a:pt x="35797" y="61"/>
                </a:cubicBezTo>
                <a:cubicBezTo>
                  <a:pt x="34277" y="2658"/>
                  <a:pt x="32407" y="5041"/>
                  <a:pt x="30254" y="7145"/>
                </a:cubicBezTo>
                <a:cubicBezTo>
                  <a:pt x="28101" y="9244"/>
                  <a:pt x="25669" y="11060"/>
                  <a:pt x="23039" y="12515"/>
                </a:cubicBezTo>
                <a:cubicBezTo>
                  <a:pt x="20159" y="14109"/>
                  <a:pt x="17044" y="15260"/>
                  <a:pt x="13827" y="15950"/>
                </a:cubicBezTo>
                <a:cubicBezTo>
                  <a:pt x="13573" y="16004"/>
                  <a:pt x="13319" y="16055"/>
                  <a:pt x="13065" y="16103"/>
                </a:cubicBezTo>
                <a:lnTo>
                  <a:pt x="13065" y="16103"/>
                </a:lnTo>
                <a:cubicBezTo>
                  <a:pt x="12960" y="15930"/>
                  <a:pt x="12851" y="15760"/>
                  <a:pt x="12738" y="15592"/>
                </a:cubicBezTo>
                <a:cubicBezTo>
                  <a:pt x="11904" y="14356"/>
                  <a:pt x="10819" y="13292"/>
                  <a:pt x="9467" y="12638"/>
                </a:cubicBezTo>
                <a:cubicBezTo>
                  <a:pt x="8340" y="12095"/>
                  <a:pt x="7091" y="11822"/>
                  <a:pt x="5842" y="11822"/>
                </a:cubicBezTo>
                <a:cubicBezTo>
                  <a:pt x="5730" y="11822"/>
                  <a:pt x="5618" y="11824"/>
                  <a:pt x="5506" y="11829"/>
                </a:cubicBezTo>
                <a:cubicBezTo>
                  <a:pt x="4134" y="11878"/>
                  <a:pt x="2766" y="12260"/>
                  <a:pt x="1595" y="12979"/>
                </a:cubicBezTo>
                <a:cubicBezTo>
                  <a:pt x="1052" y="13308"/>
                  <a:pt x="354" y="13748"/>
                  <a:pt x="173" y="14397"/>
                </a:cubicBezTo>
                <a:cubicBezTo>
                  <a:pt x="0" y="15013"/>
                  <a:pt x="329" y="15671"/>
                  <a:pt x="806" y="16053"/>
                </a:cubicBezTo>
                <a:cubicBezTo>
                  <a:pt x="1389" y="16521"/>
                  <a:pt x="2157" y="16640"/>
                  <a:pt x="2876" y="16722"/>
                </a:cubicBezTo>
                <a:cubicBezTo>
                  <a:pt x="3739" y="16825"/>
                  <a:pt x="4610" y="16895"/>
                  <a:pt x="5482" y="16928"/>
                </a:cubicBezTo>
                <a:cubicBezTo>
                  <a:pt x="5904" y="16944"/>
                  <a:pt x="6328" y="16952"/>
                  <a:pt x="6751" y="16952"/>
                </a:cubicBezTo>
                <a:cubicBezTo>
                  <a:pt x="8069" y="16952"/>
                  <a:pt x="9388" y="16875"/>
                  <a:pt x="10700" y="16722"/>
                </a:cubicBezTo>
                <a:cubicBezTo>
                  <a:pt x="11449" y="16635"/>
                  <a:pt x="12195" y="16522"/>
                  <a:pt x="12937" y="16386"/>
                </a:cubicBezTo>
                <a:lnTo>
                  <a:pt x="12937" y="16386"/>
                </a:lnTo>
                <a:cubicBezTo>
                  <a:pt x="13391" y="17158"/>
                  <a:pt x="13768" y="17979"/>
                  <a:pt x="14098" y="18806"/>
                </a:cubicBezTo>
                <a:cubicBezTo>
                  <a:pt x="14706" y="20334"/>
                  <a:pt x="15150" y="21924"/>
                  <a:pt x="15442" y="23543"/>
                </a:cubicBezTo>
                <a:cubicBezTo>
                  <a:pt x="16037" y="26843"/>
                  <a:pt x="16009" y="30245"/>
                  <a:pt x="15548" y="33561"/>
                </a:cubicBezTo>
                <a:cubicBezTo>
                  <a:pt x="15080" y="36946"/>
                  <a:pt x="14143" y="40250"/>
                  <a:pt x="12976" y="43459"/>
                </a:cubicBezTo>
                <a:cubicBezTo>
                  <a:pt x="11772" y="46754"/>
                  <a:pt x="10318" y="49951"/>
                  <a:pt x="8818" y="53123"/>
                </a:cubicBezTo>
                <a:cubicBezTo>
                  <a:pt x="8456" y="53887"/>
                  <a:pt x="8091" y="54647"/>
                  <a:pt x="7725" y="55412"/>
                </a:cubicBezTo>
                <a:cubicBezTo>
                  <a:pt x="7677" y="55514"/>
                  <a:pt x="7768" y="55608"/>
                  <a:pt x="7851" y="55608"/>
                </a:cubicBezTo>
                <a:cubicBezTo>
                  <a:pt x="7889" y="55608"/>
                  <a:pt x="7925" y="55589"/>
                  <a:pt x="7947" y="55543"/>
                </a:cubicBezTo>
                <a:cubicBezTo>
                  <a:pt x="9508" y="52277"/>
                  <a:pt x="11066" y="49010"/>
                  <a:pt x="12409" y="45649"/>
                </a:cubicBezTo>
                <a:cubicBezTo>
                  <a:pt x="13745" y="42313"/>
                  <a:pt x="14870" y="38873"/>
                  <a:pt x="15520" y="35332"/>
                </a:cubicBezTo>
                <a:cubicBezTo>
                  <a:pt x="16148" y="31934"/>
                  <a:pt x="16350" y="28441"/>
                  <a:pt x="15922" y="25006"/>
                </a:cubicBezTo>
                <a:cubicBezTo>
                  <a:pt x="15713" y="23330"/>
                  <a:pt x="15359" y="21674"/>
                  <a:pt x="14829" y="20071"/>
                </a:cubicBezTo>
                <a:cubicBezTo>
                  <a:pt x="14407" y="18787"/>
                  <a:pt x="13887" y="17508"/>
                  <a:pt x="13204" y="16336"/>
                </a:cubicBezTo>
                <a:lnTo>
                  <a:pt x="13204" y="16336"/>
                </a:lnTo>
                <a:cubicBezTo>
                  <a:pt x="15737" y="15848"/>
                  <a:pt x="18215" y="15076"/>
                  <a:pt x="20574" y="14027"/>
                </a:cubicBezTo>
                <a:cubicBezTo>
                  <a:pt x="23458" y="12749"/>
                  <a:pt x="26149" y="11052"/>
                  <a:pt x="28561" y="9026"/>
                </a:cubicBezTo>
                <a:cubicBezTo>
                  <a:pt x="30936" y="7030"/>
                  <a:pt x="33040" y="4708"/>
                  <a:pt x="34786" y="2144"/>
                </a:cubicBezTo>
                <a:cubicBezTo>
                  <a:pt x="35222" y="1507"/>
                  <a:pt x="35629" y="858"/>
                  <a:pt x="36019" y="192"/>
                </a:cubicBezTo>
                <a:cubicBezTo>
                  <a:pt x="36076" y="92"/>
                  <a:pt x="35986" y="0"/>
                  <a:pt x="35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27" name="Shape 227"/>
        <p:cNvGrpSpPr/>
        <p:nvPr/>
      </p:nvGrpSpPr>
      <p:grpSpPr>
        <a:xfrm>
          <a:off x="0" y="0"/>
          <a:ext cx="0" cy="0"/>
          <a:chOff x="0" y="0"/>
          <a:chExt cx="0" cy="0"/>
        </a:xfrm>
      </p:grpSpPr>
      <p:pic>
        <p:nvPicPr>
          <p:cNvPr id="228" name="Google Shape;228;p24"/>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229" name="Google Shape;229;p24"/>
          <p:cNvSpPr txBox="1"/>
          <p:nvPr>
            <p:ph hasCustomPrompt="1" type="title"/>
          </p:nvPr>
        </p:nvSpPr>
        <p:spPr>
          <a:xfrm>
            <a:off x="5108700" y="1156000"/>
            <a:ext cx="8070600" cy="11862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SzPts val="7000"/>
              <a:buNone/>
              <a:defRPr sz="8000">
                <a:solidFill>
                  <a:schemeClr val="lt2"/>
                </a:solidFill>
              </a:defRPr>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a:r>
              <a:t>xx%</a:t>
            </a:r>
          </a:p>
        </p:txBody>
      </p:sp>
      <p:sp>
        <p:nvSpPr>
          <p:cNvPr id="230" name="Google Shape;230;p24"/>
          <p:cNvSpPr txBox="1"/>
          <p:nvPr>
            <p:ph idx="1" type="subTitle"/>
          </p:nvPr>
        </p:nvSpPr>
        <p:spPr>
          <a:xfrm flipH="1">
            <a:off x="5109778" y="2170423"/>
            <a:ext cx="8068200" cy="932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None/>
              <a:defRPr sz="3200"/>
            </a:lvl1pPr>
            <a:lvl2pPr lvl="1" rtl="0" algn="ctr">
              <a:lnSpc>
                <a:spcPct val="100000"/>
              </a:lnSpc>
              <a:spcBef>
                <a:spcPts val="0"/>
              </a:spcBef>
              <a:spcAft>
                <a:spcPts val="0"/>
              </a:spcAft>
              <a:buNone/>
              <a:defRPr sz="3200"/>
            </a:lvl2pPr>
            <a:lvl3pPr lvl="2" rtl="0" algn="ctr">
              <a:lnSpc>
                <a:spcPct val="100000"/>
              </a:lnSpc>
              <a:spcBef>
                <a:spcPts val="0"/>
              </a:spcBef>
              <a:spcAft>
                <a:spcPts val="0"/>
              </a:spcAft>
              <a:buNone/>
              <a:defRPr sz="3200"/>
            </a:lvl3pPr>
            <a:lvl4pPr lvl="3" rtl="0" algn="ctr">
              <a:lnSpc>
                <a:spcPct val="100000"/>
              </a:lnSpc>
              <a:spcBef>
                <a:spcPts val="0"/>
              </a:spcBef>
              <a:spcAft>
                <a:spcPts val="0"/>
              </a:spcAft>
              <a:buNone/>
              <a:defRPr sz="3200"/>
            </a:lvl4pPr>
            <a:lvl5pPr lvl="4" rtl="0" algn="ctr">
              <a:lnSpc>
                <a:spcPct val="100000"/>
              </a:lnSpc>
              <a:spcBef>
                <a:spcPts val="0"/>
              </a:spcBef>
              <a:spcAft>
                <a:spcPts val="0"/>
              </a:spcAft>
              <a:buNone/>
              <a:defRPr sz="3200"/>
            </a:lvl5pPr>
            <a:lvl6pPr lvl="5" rtl="0" algn="ctr">
              <a:lnSpc>
                <a:spcPct val="100000"/>
              </a:lnSpc>
              <a:spcBef>
                <a:spcPts val="0"/>
              </a:spcBef>
              <a:spcAft>
                <a:spcPts val="0"/>
              </a:spcAft>
              <a:buNone/>
              <a:defRPr sz="3200"/>
            </a:lvl6pPr>
            <a:lvl7pPr lvl="6" rtl="0" algn="ctr">
              <a:lnSpc>
                <a:spcPct val="100000"/>
              </a:lnSpc>
              <a:spcBef>
                <a:spcPts val="0"/>
              </a:spcBef>
              <a:spcAft>
                <a:spcPts val="0"/>
              </a:spcAft>
              <a:buNone/>
              <a:defRPr sz="3200"/>
            </a:lvl7pPr>
            <a:lvl8pPr lvl="7" rtl="0" algn="ctr">
              <a:lnSpc>
                <a:spcPct val="100000"/>
              </a:lnSpc>
              <a:spcBef>
                <a:spcPts val="0"/>
              </a:spcBef>
              <a:spcAft>
                <a:spcPts val="0"/>
              </a:spcAft>
              <a:buNone/>
              <a:defRPr sz="3200"/>
            </a:lvl8pPr>
            <a:lvl9pPr lvl="8" rtl="0" algn="ctr">
              <a:lnSpc>
                <a:spcPct val="100000"/>
              </a:lnSpc>
              <a:spcBef>
                <a:spcPts val="0"/>
              </a:spcBef>
              <a:spcAft>
                <a:spcPts val="0"/>
              </a:spcAft>
              <a:buNone/>
              <a:defRPr sz="3200"/>
            </a:lvl9pPr>
          </a:lstStyle>
          <a:p/>
        </p:txBody>
      </p:sp>
      <p:sp>
        <p:nvSpPr>
          <p:cNvPr id="231" name="Google Shape;231;p24"/>
          <p:cNvSpPr txBox="1"/>
          <p:nvPr>
            <p:ph hasCustomPrompt="1" idx="2" type="title"/>
          </p:nvPr>
        </p:nvSpPr>
        <p:spPr>
          <a:xfrm>
            <a:off x="5109775" y="4167890"/>
            <a:ext cx="8068200" cy="11886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SzPts val="7000"/>
              <a:buNone/>
              <a:defRPr sz="8000">
                <a:solidFill>
                  <a:schemeClr val="lt2"/>
                </a:solidFill>
              </a:defRPr>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a:r>
              <a:t>xx%</a:t>
            </a:r>
          </a:p>
        </p:txBody>
      </p:sp>
      <p:sp>
        <p:nvSpPr>
          <p:cNvPr id="232" name="Google Shape;232;p24"/>
          <p:cNvSpPr txBox="1"/>
          <p:nvPr>
            <p:ph idx="3" type="subTitle"/>
          </p:nvPr>
        </p:nvSpPr>
        <p:spPr>
          <a:xfrm flipH="1">
            <a:off x="5109781" y="5184513"/>
            <a:ext cx="8068200" cy="932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None/>
              <a:defRPr sz="3200"/>
            </a:lvl1pPr>
            <a:lvl2pPr lvl="1" rtl="0" algn="ctr">
              <a:lnSpc>
                <a:spcPct val="100000"/>
              </a:lnSpc>
              <a:spcBef>
                <a:spcPts val="0"/>
              </a:spcBef>
              <a:spcAft>
                <a:spcPts val="0"/>
              </a:spcAft>
              <a:buNone/>
              <a:defRPr sz="3200"/>
            </a:lvl2pPr>
            <a:lvl3pPr lvl="2" rtl="0" algn="ctr">
              <a:lnSpc>
                <a:spcPct val="100000"/>
              </a:lnSpc>
              <a:spcBef>
                <a:spcPts val="0"/>
              </a:spcBef>
              <a:spcAft>
                <a:spcPts val="0"/>
              </a:spcAft>
              <a:buNone/>
              <a:defRPr sz="3200"/>
            </a:lvl3pPr>
            <a:lvl4pPr lvl="3" rtl="0" algn="ctr">
              <a:lnSpc>
                <a:spcPct val="100000"/>
              </a:lnSpc>
              <a:spcBef>
                <a:spcPts val="0"/>
              </a:spcBef>
              <a:spcAft>
                <a:spcPts val="0"/>
              </a:spcAft>
              <a:buNone/>
              <a:defRPr sz="3200"/>
            </a:lvl4pPr>
            <a:lvl5pPr lvl="4" rtl="0" algn="ctr">
              <a:lnSpc>
                <a:spcPct val="100000"/>
              </a:lnSpc>
              <a:spcBef>
                <a:spcPts val="0"/>
              </a:spcBef>
              <a:spcAft>
                <a:spcPts val="0"/>
              </a:spcAft>
              <a:buNone/>
              <a:defRPr sz="3200"/>
            </a:lvl5pPr>
            <a:lvl6pPr lvl="5" rtl="0" algn="ctr">
              <a:lnSpc>
                <a:spcPct val="100000"/>
              </a:lnSpc>
              <a:spcBef>
                <a:spcPts val="0"/>
              </a:spcBef>
              <a:spcAft>
                <a:spcPts val="0"/>
              </a:spcAft>
              <a:buNone/>
              <a:defRPr sz="3200"/>
            </a:lvl6pPr>
            <a:lvl7pPr lvl="6" rtl="0" algn="ctr">
              <a:lnSpc>
                <a:spcPct val="100000"/>
              </a:lnSpc>
              <a:spcBef>
                <a:spcPts val="0"/>
              </a:spcBef>
              <a:spcAft>
                <a:spcPts val="0"/>
              </a:spcAft>
              <a:buNone/>
              <a:defRPr sz="3200"/>
            </a:lvl7pPr>
            <a:lvl8pPr lvl="7" rtl="0" algn="ctr">
              <a:lnSpc>
                <a:spcPct val="100000"/>
              </a:lnSpc>
              <a:spcBef>
                <a:spcPts val="0"/>
              </a:spcBef>
              <a:spcAft>
                <a:spcPts val="0"/>
              </a:spcAft>
              <a:buNone/>
              <a:defRPr sz="3200"/>
            </a:lvl8pPr>
            <a:lvl9pPr lvl="8" rtl="0" algn="ctr">
              <a:lnSpc>
                <a:spcPct val="100000"/>
              </a:lnSpc>
              <a:spcBef>
                <a:spcPts val="0"/>
              </a:spcBef>
              <a:spcAft>
                <a:spcPts val="0"/>
              </a:spcAft>
              <a:buNone/>
              <a:defRPr sz="3200"/>
            </a:lvl9pPr>
          </a:lstStyle>
          <a:p/>
        </p:txBody>
      </p:sp>
      <p:sp>
        <p:nvSpPr>
          <p:cNvPr id="233" name="Google Shape;233;p24"/>
          <p:cNvSpPr txBox="1"/>
          <p:nvPr>
            <p:ph hasCustomPrompt="1" idx="4" type="title"/>
          </p:nvPr>
        </p:nvSpPr>
        <p:spPr>
          <a:xfrm>
            <a:off x="5109768" y="7181980"/>
            <a:ext cx="8068200" cy="11886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lvl1pPr lvl="0" rtl="0" algn="ctr">
              <a:spcBef>
                <a:spcPts val="0"/>
              </a:spcBef>
              <a:spcAft>
                <a:spcPts val="0"/>
              </a:spcAft>
              <a:buSzPts val="7000"/>
              <a:buNone/>
              <a:defRPr sz="8000">
                <a:solidFill>
                  <a:schemeClr val="lt2"/>
                </a:solidFill>
              </a:defRPr>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a:r>
              <a:t>xx%</a:t>
            </a:r>
          </a:p>
        </p:txBody>
      </p:sp>
      <p:sp>
        <p:nvSpPr>
          <p:cNvPr id="234" name="Google Shape;234;p24"/>
          <p:cNvSpPr txBox="1"/>
          <p:nvPr>
            <p:ph idx="5" type="subTitle"/>
          </p:nvPr>
        </p:nvSpPr>
        <p:spPr>
          <a:xfrm flipH="1">
            <a:off x="5109779" y="8198603"/>
            <a:ext cx="8068200" cy="932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None/>
              <a:defRPr sz="3200"/>
            </a:lvl1pPr>
            <a:lvl2pPr lvl="1" rtl="0" algn="ctr">
              <a:lnSpc>
                <a:spcPct val="100000"/>
              </a:lnSpc>
              <a:spcBef>
                <a:spcPts val="0"/>
              </a:spcBef>
              <a:spcAft>
                <a:spcPts val="0"/>
              </a:spcAft>
              <a:buNone/>
              <a:defRPr sz="3200"/>
            </a:lvl2pPr>
            <a:lvl3pPr lvl="2" rtl="0" algn="ctr">
              <a:lnSpc>
                <a:spcPct val="100000"/>
              </a:lnSpc>
              <a:spcBef>
                <a:spcPts val="0"/>
              </a:spcBef>
              <a:spcAft>
                <a:spcPts val="0"/>
              </a:spcAft>
              <a:buNone/>
              <a:defRPr sz="3200"/>
            </a:lvl3pPr>
            <a:lvl4pPr lvl="3" rtl="0" algn="ctr">
              <a:lnSpc>
                <a:spcPct val="100000"/>
              </a:lnSpc>
              <a:spcBef>
                <a:spcPts val="0"/>
              </a:spcBef>
              <a:spcAft>
                <a:spcPts val="0"/>
              </a:spcAft>
              <a:buNone/>
              <a:defRPr sz="3200"/>
            </a:lvl4pPr>
            <a:lvl5pPr lvl="4" rtl="0" algn="ctr">
              <a:lnSpc>
                <a:spcPct val="100000"/>
              </a:lnSpc>
              <a:spcBef>
                <a:spcPts val="0"/>
              </a:spcBef>
              <a:spcAft>
                <a:spcPts val="0"/>
              </a:spcAft>
              <a:buNone/>
              <a:defRPr sz="3200"/>
            </a:lvl5pPr>
            <a:lvl6pPr lvl="5" rtl="0" algn="ctr">
              <a:lnSpc>
                <a:spcPct val="100000"/>
              </a:lnSpc>
              <a:spcBef>
                <a:spcPts val="0"/>
              </a:spcBef>
              <a:spcAft>
                <a:spcPts val="0"/>
              </a:spcAft>
              <a:buNone/>
              <a:defRPr sz="3200"/>
            </a:lvl6pPr>
            <a:lvl7pPr lvl="6" rtl="0" algn="ctr">
              <a:lnSpc>
                <a:spcPct val="100000"/>
              </a:lnSpc>
              <a:spcBef>
                <a:spcPts val="0"/>
              </a:spcBef>
              <a:spcAft>
                <a:spcPts val="0"/>
              </a:spcAft>
              <a:buNone/>
              <a:defRPr sz="3200"/>
            </a:lvl7pPr>
            <a:lvl8pPr lvl="7" rtl="0" algn="ctr">
              <a:lnSpc>
                <a:spcPct val="100000"/>
              </a:lnSpc>
              <a:spcBef>
                <a:spcPts val="0"/>
              </a:spcBef>
              <a:spcAft>
                <a:spcPts val="0"/>
              </a:spcAft>
              <a:buNone/>
              <a:defRPr sz="3200"/>
            </a:lvl8pPr>
            <a:lvl9pPr lvl="8" rtl="0" algn="ctr">
              <a:lnSpc>
                <a:spcPct val="100000"/>
              </a:lnSpc>
              <a:spcBef>
                <a:spcPts val="0"/>
              </a:spcBef>
              <a:spcAft>
                <a:spcPts val="0"/>
              </a:spcAft>
              <a:buNone/>
              <a:defRPr sz="3200"/>
            </a:lvl9pPr>
          </a:lstStyle>
          <a:p/>
        </p:txBody>
      </p:sp>
      <p:sp>
        <p:nvSpPr>
          <p:cNvPr id="235" name="Google Shape;235;p24"/>
          <p:cNvSpPr/>
          <p:nvPr/>
        </p:nvSpPr>
        <p:spPr>
          <a:xfrm>
            <a:off x="14675400" y="5184500"/>
            <a:ext cx="3612600" cy="3613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 name="Google Shape;236;p24"/>
          <p:cNvSpPr/>
          <p:nvPr/>
        </p:nvSpPr>
        <p:spPr>
          <a:xfrm>
            <a:off x="13235200" y="-6479850"/>
            <a:ext cx="8560200" cy="85602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 name="Google Shape;237;p24"/>
          <p:cNvSpPr/>
          <p:nvPr/>
        </p:nvSpPr>
        <p:spPr>
          <a:xfrm flipH="1" rot="-478068">
            <a:off x="-931719" y="8331205"/>
            <a:ext cx="2143281" cy="3303648"/>
          </a:xfrm>
          <a:custGeom>
            <a:rect b="b" l="l" r="r" t="t"/>
            <a:pathLst>
              <a:path extrusionOk="0" h="55609" w="36077">
                <a:moveTo>
                  <a:pt x="5816" y="12077"/>
                </a:moveTo>
                <a:cubicBezTo>
                  <a:pt x="8027" y="12077"/>
                  <a:pt x="10190" y="12976"/>
                  <a:pt x="11694" y="14660"/>
                </a:cubicBezTo>
                <a:cubicBezTo>
                  <a:pt x="12106" y="15123"/>
                  <a:pt x="12470" y="15625"/>
                  <a:pt x="12796" y="16152"/>
                </a:cubicBezTo>
                <a:lnTo>
                  <a:pt x="12796" y="16152"/>
                </a:lnTo>
                <a:cubicBezTo>
                  <a:pt x="10807" y="16511"/>
                  <a:pt x="8787" y="16694"/>
                  <a:pt x="6767" y="16694"/>
                </a:cubicBezTo>
                <a:cubicBezTo>
                  <a:pt x="5812" y="16694"/>
                  <a:pt x="4856" y="16653"/>
                  <a:pt x="3904" y="16570"/>
                </a:cubicBezTo>
                <a:cubicBezTo>
                  <a:pt x="3098" y="16501"/>
                  <a:pt x="2199" y="16476"/>
                  <a:pt x="1447" y="16143"/>
                </a:cubicBezTo>
                <a:cubicBezTo>
                  <a:pt x="785" y="15847"/>
                  <a:pt x="115" y="15071"/>
                  <a:pt x="477" y="14306"/>
                </a:cubicBezTo>
                <a:cubicBezTo>
                  <a:pt x="649" y="13945"/>
                  <a:pt x="1007" y="13686"/>
                  <a:pt x="1323" y="13460"/>
                </a:cubicBezTo>
                <a:cubicBezTo>
                  <a:pt x="1595" y="13271"/>
                  <a:pt x="1878" y="13098"/>
                  <a:pt x="2174" y="12946"/>
                </a:cubicBezTo>
                <a:cubicBezTo>
                  <a:pt x="2774" y="12634"/>
                  <a:pt x="3419" y="12408"/>
                  <a:pt x="4080" y="12264"/>
                </a:cubicBezTo>
                <a:cubicBezTo>
                  <a:pt x="4655" y="12139"/>
                  <a:pt x="5237" y="12077"/>
                  <a:pt x="5816" y="12077"/>
                </a:cubicBezTo>
                <a:close/>
                <a:moveTo>
                  <a:pt x="35899" y="0"/>
                </a:moveTo>
                <a:cubicBezTo>
                  <a:pt x="35860" y="0"/>
                  <a:pt x="35822" y="18"/>
                  <a:pt x="35797" y="61"/>
                </a:cubicBezTo>
                <a:cubicBezTo>
                  <a:pt x="34277" y="2658"/>
                  <a:pt x="32407" y="5041"/>
                  <a:pt x="30254" y="7145"/>
                </a:cubicBezTo>
                <a:cubicBezTo>
                  <a:pt x="28101" y="9244"/>
                  <a:pt x="25669" y="11060"/>
                  <a:pt x="23039" y="12515"/>
                </a:cubicBezTo>
                <a:cubicBezTo>
                  <a:pt x="20159" y="14109"/>
                  <a:pt x="17044" y="15260"/>
                  <a:pt x="13827" y="15950"/>
                </a:cubicBezTo>
                <a:cubicBezTo>
                  <a:pt x="13573" y="16004"/>
                  <a:pt x="13319" y="16055"/>
                  <a:pt x="13065" y="16103"/>
                </a:cubicBezTo>
                <a:lnTo>
                  <a:pt x="13065" y="16103"/>
                </a:lnTo>
                <a:cubicBezTo>
                  <a:pt x="12960" y="15930"/>
                  <a:pt x="12851" y="15760"/>
                  <a:pt x="12738" y="15592"/>
                </a:cubicBezTo>
                <a:cubicBezTo>
                  <a:pt x="11904" y="14356"/>
                  <a:pt x="10819" y="13292"/>
                  <a:pt x="9467" y="12638"/>
                </a:cubicBezTo>
                <a:cubicBezTo>
                  <a:pt x="8340" y="12095"/>
                  <a:pt x="7091" y="11822"/>
                  <a:pt x="5842" y="11822"/>
                </a:cubicBezTo>
                <a:cubicBezTo>
                  <a:pt x="5730" y="11822"/>
                  <a:pt x="5618" y="11824"/>
                  <a:pt x="5506" y="11829"/>
                </a:cubicBezTo>
                <a:cubicBezTo>
                  <a:pt x="4134" y="11878"/>
                  <a:pt x="2766" y="12260"/>
                  <a:pt x="1595" y="12979"/>
                </a:cubicBezTo>
                <a:cubicBezTo>
                  <a:pt x="1052" y="13308"/>
                  <a:pt x="354" y="13748"/>
                  <a:pt x="173" y="14397"/>
                </a:cubicBezTo>
                <a:cubicBezTo>
                  <a:pt x="0" y="15013"/>
                  <a:pt x="329" y="15671"/>
                  <a:pt x="806" y="16053"/>
                </a:cubicBezTo>
                <a:cubicBezTo>
                  <a:pt x="1389" y="16521"/>
                  <a:pt x="2157" y="16640"/>
                  <a:pt x="2876" y="16722"/>
                </a:cubicBezTo>
                <a:cubicBezTo>
                  <a:pt x="3739" y="16825"/>
                  <a:pt x="4610" y="16895"/>
                  <a:pt x="5482" y="16928"/>
                </a:cubicBezTo>
                <a:cubicBezTo>
                  <a:pt x="5904" y="16944"/>
                  <a:pt x="6328" y="16952"/>
                  <a:pt x="6751" y="16952"/>
                </a:cubicBezTo>
                <a:cubicBezTo>
                  <a:pt x="8069" y="16952"/>
                  <a:pt x="9388" y="16875"/>
                  <a:pt x="10700" y="16722"/>
                </a:cubicBezTo>
                <a:cubicBezTo>
                  <a:pt x="11449" y="16635"/>
                  <a:pt x="12195" y="16522"/>
                  <a:pt x="12937" y="16386"/>
                </a:cubicBezTo>
                <a:lnTo>
                  <a:pt x="12937" y="16386"/>
                </a:lnTo>
                <a:cubicBezTo>
                  <a:pt x="13391" y="17158"/>
                  <a:pt x="13768" y="17979"/>
                  <a:pt x="14098" y="18806"/>
                </a:cubicBezTo>
                <a:cubicBezTo>
                  <a:pt x="14706" y="20334"/>
                  <a:pt x="15150" y="21924"/>
                  <a:pt x="15442" y="23543"/>
                </a:cubicBezTo>
                <a:cubicBezTo>
                  <a:pt x="16037" y="26843"/>
                  <a:pt x="16009" y="30245"/>
                  <a:pt x="15548" y="33561"/>
                </a:cubicBezTo>
                <a:cubicBezTo>
                  <a:pt x="15080" y="36946"/>
                  <a:pt x="14143" y="40250"/>
                  <a:pt x="12976" y="43459"/>
                </a:cubicBezTo>
                <a:cubicBezTo>
                  <a:pt x="11772" y="46754"/>
                  <a:pt x="10318" y="49951"/>
                  <a:pt x="8818" y="53123"/>
                </a:cubicBezTo>
                <a:cubicBezTo>
                  <a:pt x="8456" y="53887"/>
                  <a:pt x="8091" y="54647"/>
                  <a:pt x="7725" y="55412"/>
                </a:cubicBezTo>
                <a:cubicBezTo>
                  <a:pt x="7677" y="55514"/>
                  <a:pt x="7768" y="55608"/>
                  <a:pt x="7851" y="55608"/>
                </a:cubicBezTo>
                <a:cubicBezTo>
                  <a:pt x="7889" y="55608"/>
                  <a:pt x="7925" y="55589"/>
                  <a:pt x="7947" y="55543"/>
                </a:cubicBezTo>
                <a:cubicBezTo>
                  <a:pt x="9508" y="52277"/>
                  <a:pt x="11066" y="49010"/>
                  <a:pt x="12409" y="45649"/>
                </a:cubicBezTo>
                <a:cubicBezTo>
                  <a:pt x="13745" y="42313"/>
                  <a:pt x="14870" y="38873"/>
                  <a:pt x="15520" y="35332"/>
                </a:cubicBezTo>
                <a:cubicBezTo>
                  <a:pt x="16148" y="31934"/>
                  <a:pt x="16350" y="28441"/>
                  <a:pt x="15922" y="25006"/>
                </a:cubicBezTo>
                <a:cubicBezTo>
                  <a:pt x="15713" y="23330"/>
                  <a:pt x="15359" y="21674"/>
                  <a:pt x="14829" y="20071"/>
                </a:cubicBezTo>
                <a:cubicBezTo>
                  <a:pt x="14407" y="18787"/>
                  <a:pt x="13887" y="17508"/>
                  <a:pt x="13204" y="16336"/>
                </a:cubicBezTo>
                <a:lnTo>
                  <a:pt x="13204" y="16336"/>
                </a:lnTo>
                <a:cubicBezTo>
                  <a:pt x="15737" y="15848"/>
                  <a:pt x="18215" y="15076"/>
                  <a:pt x="20574" y="14027"/>
                </a:cubicBezTo>
                <a:cubicBezTo>
                  <a:pt x="23458" y="12749"/>
                  <a:pt x="26149" y="11052"/>
                  <a:pt x="28561" y="9026"/>
                </a:cubicBezTo>
                <a:cubicBezTo>
                  <a:pt x="30936" y="7030"/>
                  <a:pt x="33040" y="4708"/>
                  <a:pt x="34786" y="2144"/>
                </a:cubicBezTo>
                <a:cubicBezTo>
                  <a:pt x="35222" y="1507"/>
                  <a:pt x="35629" y="858"/>
                  <a:pt x="36019" y="192"/>
                </a:cubicBezTo>
                <a:cubicBezTo>
                  <a:pt x="36076" y="92"/>
                  <a:pt x="35986" y="0"/>
                  <a:pt x="35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 name="Google Shape;238;p24"/>
          <p:cNvSpPr/>
          <p:nvPr/>
        </p:nvSpPr>
        <p:spPr>
          <a:xfrm rot="-334510">
            <a:off x="15810405" y="-643665"/>
            <a:ext cx="2691105" cy="5905802"/>
          </a:xfrm>
          <a:custGeom>
            <a:rect b="b" l="l" r="r" t="t"/>
            <a:pathLst>
              <a:path extrusionOk="0" h="61529" w="28037">
                <a:moveTo>
                  <a:pt x="19742" y="26252"/>
                </a:moveTo>
                <a:cubicBezTo>
                  <a:pt x="19916" y="26252"/>
                  <a:pt x="20051" y="26329"/>
                  <a:pt x="20110" y="26524"/>
                </a:cubicBezTo>
                <a:cubicBezTo>
                  <a:pt x="20294" y="27140"/>
                  <a:pt x="19584" y="27876"/>
                  <a:pt x="19247" y="28315"/>
                </a:cubicBezTo>
                <a:cubicBezTo>
                  <a:pt x="18318" y="29536"/>
                  <a:pt x="17254" y="30657"/>
                  <a:pt x="16095" y="31664"/>
                </a:cubicBezTo>
                <a:cubicBezTo>
                  <a:pt x="16044" y="31708"/>
                  <a:pt x="15993" y="31752"/>
                  <a:pt x="15942" y="31796"/>
                </a:cubicBezTo>
                <a:lnTo>
                  <a:pt x="15942" y="31796"/>
                </a:lnTo>
                <a:cubicBezTo>
                  <a:pt x="15953" y="31722"/>
                  <a:pt x="15964" y="31648"/>
                  <a:pt x="15976" y="31574"/>
                </a:cubicBezTo>
                <a:cubicBezTo>
                  <a:pt x="16231" y="29967"/>
                  <a:pt x="16798" y="28356"/>
                  <a:pt x="18018" y="27222"/>
                </a:cubicBezTo>
                <a:cubicBezTo>
                  <a:pt x="18252" y="27004"/>
                  <a:pt x="19194" y="26252"/>
                  <a:pt x="19742" y="26252"/>
                </a:cubicBezTo>
                <a:close/>
                <a:moveTo>
                  <a:pt x="7621" y="0"/>
                </a:moveTo>
                <a:cubicBezTo>
                  <a:pt x="7581" y="0"/>
                  <a:pt x="7542" y="18"/>
                  <a:pt x="7516" y="62"/>
                </a:cubicBezTo>
                <a:cubicBezTo>
                  <a:pt x="5659" y="3111"/>
                  <a:pt x="4208" y="6398"/>
                  <a:pt x="3111" y="9796"/>
                </a:cubicBezTo>
                <a:cubicBezTo>
                  <a:pt x="2002" y="13236"/>
                  <a:pt x="1246" y="16782"/>
                  <a:pt x="740" y="20356"/>
                </a:cubicBezTo>
                <a:cubicBezTo>
                  <a:pt x="494" y="22123"/>
                  <a:pt x="296" y="23898"/>
                  <a:pt x="169" y="25673"/>
                </a:cubicBezTo>
                <a:cubicBezTo>
                  <a:pt x="42" y="27452"/>
                  <a:pt x="1" y="29248"/>
                  <a:pt x="284" y="31015"/>
                </a:cubicBezTo>
                <a:cubicBezTo>
                  <a:pt x="539" y="32625"/>
                  <a:pt x="1069" y="34335"/>
                  <a:pt x="2133" y="35604"/>
                </a:cubicBezTo>
                <a:cubicBezTo>
                  <a:pt x="2622" y="36188"/>
                  <a:pt x="3251" y="36644"/>
                  <a:pt x="3990" y="36858"/>
                </a:cubicBezTo>
                <a:cubicBezTo>
                  <a:pt x="4387" y="36973"/>
                  <a:pt x="4797" y="37020"/>
                  <a:pt x="5209" y="37020"/>
                </a:cubicBezTo>
                <a:cubicBezTo>
                  <a:pt x="5616" y="37020"/>
                  <a:pt x="6024" y="36974"/>
                  <a:pt x="6423" y="36903"/>
                </a:cubicBezTo>
                <a:cubicBezTo>
                  <a:pt x="8005" y="36619"/>
                  <a:pt x="9566" y="35999"/>
                  <a:pt x="11017" y="35309"/>
                </a:cubicBezTo>
                <a:cubicBezTo>
                  <a:pt x="12471" y="34610"/>
                  <a:pt x="13848" y="33764"/>
                  <a:pt x="15130" y="32786"/>
                </a:cubicBezTo>
                <a:cubicBezTo>
                  <a:pt x="15291" y="32661"/>
                  <a:pt x="15452" y="32535"/>
                  <a:pt x="15610" y="32407"/>
                </a:cubicBezTo>
                <a:lnTo>
                  <a:pt x="15610" y="32407"/>
                </a:lnTo>
                <a:cubicBezTo>
                  <a:pt x="15584" y="32661"/>
                  <a:pt x="15563" y="32915"/>
                  <a:pt x="15545" y="33168"/>
                </a:cubicBezTo>
                <a:cubicBezTo>
                  <a:pt x="15265" y="37038"/>
                  <a:pt x="15561" y="40958"/>
                  <a:pt x="16395" y="44751"/>
                </a:cubicBezTo>
                <a:cubicBezTo>
                  <a:pt x="17090" y="47902"/>
                  <a:pt x="18166" y="50984"/>
                  <a:pt x="19785" y="53782"/>
                </a:cubicBezTo>
                <a:cubicBezTo>
                  <a:pt x="21293" y="56391"/>
                  <a:pt x="23290" y="58754"/>
                  <a:pt x="25821" y="60422"/>
                </a:cubicBezTo>
                <a:cubicBezTo>
                  <a:pt x="26446" y="60833"/>
                  <a:pt x="27099" y="61199"/>
                  <a:pt x="27777" y="61515"/>
                </a:cubicBezTo>
                <a:cubicBezTo>
                  <a:pt x="27797" y="61524"/>
                  <a:pt x="27817" y="61528"/>
                  <a:pt x="27836" y="61528"/>
                </a:cubicBezTo>
                <a:cubicBezTo>
                  <a:pt x="27958" y="61528"/>
                  <a:pt x="28036" y="61354"/>
                  <a:pt x="27908" y="61293"/>
                </a:cubicBezTo>
                <a:cubicBezTo>
                  <a:pt x="22480" y="58750"/>
                  <a:pt x="19169" y="53268"/>
                  <a:pt x="17443" y="47726"/>
                </a:cubicBezTo>
                <a:cubicBezTo>
                  <a:pt x="16375" y="44286"/>
                  <a:pt x="15812" y="40683"/>
                  <a:pt x="15713" y="37088"/>
                </a:cubicBezTo>
                <a:cubicBezTo>
                  <a:pt x="15673" y="35462"/>
                  <a:pt x="15685" y="33800"/>
                  <a:pt x="15890" y="32177"/>
                </a:cubicBezTo>
                <a:lnTo>
                  <a:pt x="15890" y="32177"/>
                </a:lnTo>
                <a:cubicBezTo>
                  <a:pt x="16875" y="31356"/>
                  <a:pt x="17794" y="30456"/>
                  <a:pt x="18630" y="29482"/>
                </a:cubicBezTo>
                <a:cubicBezTo>
                  <a:pt x="19136" y="28895"/>
                  <a:pt x="19637" y="28282"/>
                  <a:pt x="20060" y="27633"/>
                </a:cubicBezTo>
                <a:cubicBezTo>
                  <a:pt x="20311" y="27247"/>
                  <a:pt x="20594" y="26544"/>
                  <a:pt x="20188" y="26166"/>
                </a:cubicBezTo>
                <a:cubicBezTo>
                  <a:pt x="20057" y="26045"/>
                  <a:pt x="19900" y="25997"/>
                  <a:pt x="19732" y="25997"/>
                </a:cubicBezTo>
                <a:cubicBezTo>
                  <a:pt x="19266" y="25997"/>
                  <a:pt x="18714" y="26368"/>
                  <a:pt x="18400" y="26585"/>
                </a:cubicBezTo>
                <a:cubicBezTo>
                  <a:pt x="17796" y="27004"/>
                  <a:pt x="17295" y="27559"/>
                  <a:pt x="16901" y="28176"/>
                </a:cubicBezTo>
                <a:cubicBezTo>
                  <a:pt x="16154" y="29334"/>
                  <a:pt x="15821" y="30682"/>
                  <a:pt x="15652" y="32041"/>
                </a:cubicBezTo>
                <a:lnTo>
                  <a:pt x="15652" y="32041"/>
                </a:lnTo>
                <a:cubicBezTo>
                  <a:pt x="13437" y="33875"/>
                  <a:pt x="10873" y="35295"/>
                  <a:pt x="8136" y="36184"/>
                </a:cubicBezTo>
                <a:cubicBezTo>
                  <a:pt x="7227" y="36479"/>
                  <a:pt x="6207" y="36769"/>
                  <a:pt x="5218" y="36769"/>
                </a:cubicBezTo>
                <a:cubicBezTo>
                  <a:pt x="4539" y="36769"/>
                  <a:pt x="3875" y="36632"/>
                  <a:pt x="3271" y="36266"/>
                </a:cubicBezTo>
                <a:cubicBezTo>
                  <a:pt x="1887" y="35424"/>
                  <a:pt x="1188" y="33694"/>
                  <a:pt x="794" y="32202"/>
                </a:cubicBezTo>
                <a:cubicBezTo>
                  <a:pt x="346" y="30501"/>
                  <a:pt x="284" y="28726"/>
                  <a:pt x="350" y="26980"/>
                </a:cubicBezTo>
                <a:cubicBezTo>
                  <a:pt x="420" y="25283"/>
                  <a:pt x="592" y="23586"/>
                  <a:pt x="798" y="21897"/>
                </a:cubicBezTo>
                <a:cubicBezTo>
                  <a:pt x="1615" y="15138"/>
                  <a:pt x="3300" y="8391"/>
                  <a:pt x="6509" y="2347"/>
                </a:cubicBezTo>
                <a:cubicBezTo>
                  <a:pt x="6899" y="1616"/>
                  <a:pt x="7310" y="897"/>
                  <a:pt x="7742" y="190"/>
                </a:cubicBezTo>
                <a:cubicBezTo>
                  <a:pt x="7799" y="93"/>
                  <a:pt x="7710" y="0"/>
                  <a:pt x="76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 name="Google Shape;239;p24"/>
          <p:cNvSpPr/>
          <p:nvPr/>
        </p:nvSpPr>
        <p:spPr>
          <a:xfrm>
            <a:off x="-693100" y="521950"/>
            <a:ext cx="2925600" cy="29262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40" name="Shape 240"/>
        <p:cNvGrpSpPr/>
        <p:nvPr/>
      </p:nvGrpSpPr>
      <p:grpSpPr>
        <a:xfrm>
          <a:off x="0" y="0"/>
          <a:ext cx="0" cy="0"/>
          <a:chOff x="0" y="0"/>
          <a:chExt cx="0" cy="0"/>
        </a:xfrm>
      </p:grpSpPr>
      <p:pic>
        <p:nvPicPr>
          <p:cNvPr id="241" name="Google Shape;241;p25"/>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242" name="Google Shape;242;p25"/>
          <p:cNvSpPr txBox="1"/>
          <p:nvPr>
            <p:ph type="ctrTitle"/>
          </p:nvPr>
        </p:nvSpPr>
        <p:spPr>
          <a:xfrm>
            <a:off x="1430200" y="1433139"/>
            <a:ext cx="8933400" cy="2139600"/>
          </a:xfrm>
          <a:prstGeom prst="rect">
            <a:avLst/>
          </a:prstGeom>
        </p:spPr>
        <p:txBody>
          <a:bodyPr anchorCtr="0" anchor="t" bIns="182850" lIns="182850" spcFirstLastPara="1" rIns="182850" wrap="square" tIns="182850">
            <a:noAutofit/>
          </a:bodyPr>
          <a:lstStyle>
            <a:lvl1pPr lvl="0" rtl="0">
              <a:spcBef>
                <a:spcPts val="0"/>
              </a:spcBef>
              <a:spcAft>
                <a:spcPts val="0"/>
              </a:spcAft>
              <a:buSzPts val="10400"/>
              <a:buNone/>
              <a:defRPr sz="14000"/>
            </a:lvl1pPr>
            <a:lvl2pPr lvl="1" rtl="0" algn="ctr">
              <a:spcBef>
                <a:spcPts val="0"/>
              </a:spcBef>
              <a:spcAft>
                <a:spcPts val="0"/>
              </a:spcAft>
              <a:buSzPts val="10400"/>
              <a:buNone/>
              <a:defRPr sz="10400"/>
            </a:lvl2pPr>
            <a:lvl3pPr lvl="2" rtl="0" algn="ctr">
              <a:spcBef>
                <a:spcPts val="0"/>
              </a:spcBef>
              <a:spcAft>
                <a:spcPts val="0"/>
              </a:spcAft>
              <a:buSzPts val="10400"/>
              <a:buNone/>
              <a:defRPr sz="10400"/>
            </a:lvl3pPr>
            <a:lvl4pPr lvl="3" rtl="0" algn="ctr">
              <a:spcBef>
                <a:spcPts val="0"/>
              </a:spcBef>
              <a:spcAft>
                <a:spcPts val="0"/>
              </a:spcAft>
              <a:buSzPts val="10400"/>
              <a:buNone/>
              <a:defRPr sz="10400"/>
            </a:lvl4pPr>
            <a:lvl5pPr lvl="4" rtl="0" algn="ctr">
              <a:spcBef>
                <a:spcPts val="0"/>
              </a:spcBef>
              <a:spcAft>
                <a:spcPts val="0"/>
              </a:spcAft>
              <a:buSzPts val="10400"/>
              <a:buNone/>
              <a:defRPr sz="10400"/>
            </a:lvl5pPr>
            <a:lvl6pPr lvl="5" rtl="0" algn="ctr">
              <a:spcBef>
                <a:spcPts val="0"/>
              </a:spcBef>
              <a:spcAft>
                <a:spcPts val="0"/>
              </a:spcAft>
              <a:buSzPts val="10400"/>
              <a:buNone/>
              <a:defRPr sz="10400"/>
            </a:lvl6pPr>
            <a:lvl7pPr lvl="6" rtl="0" algn="ctr">
              <a:spcBef>
                <a:spcPts val="0"/>
              </a:spcBef>
              <a:spcAft>
                <a:spcPts val="0"/>
              </a:spcAft>
              <a:buSzPts val="10400"/>
              <a:buNone/>
              <a:defRPr sz="10400"/>
            </a:lvl7pPr>
            <a:lvl8pPr lvl="7" rtl="0" algn="ctr">
              <a:spcBef>
                <a:spcPts val="0"/>
              </a:spcBef>
              <a:spcAft>
                <a:spcPts val="0"/>
              </a:spcAft>
              <a:buSzPts val="10400"/>
              <a:buNone/>
              <a:defRPr sz="10400"/>
            </a:lvl8pPr>
            <a:lvl9pPr lvl="8" rtl="0" algn="ctr">
              <a:spcBef>
                <a:spcPts val="0"/>
              </a:spcBef>
              <a:spcAft>
                <a:spcPts val="0"/>
              </a:spcAft>
              <a:buSzPts val="10400"/>
              <a:buNone/>
              <a:defRPr sz="10400"/>
            </a:lvl9pPr>
          </a:lstStyle>
          <a:p/>
        </p:txBody>
      </p:sp>
      <p:sp>
        <p:nvSpPr>
          <p:cNvPr id="243" name="Google Shape;243;p25"/>
          <p:cNvSpPr txBox="1"/>
          <p:nvPr>
            <p:ph idx="1" type="subTitle"/>
          </p:nvPr>
        </p:nvSpPr>
        <p:spPr>
          <a:xfrm>
            <a:off x="1430200" y="3381300"/>
            <a:ext cx="8933400" cy="21396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2800"/>
              <a:buNone/>
              <a:defRPr sz="32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244" name="Google Shape;244;p25"/>
          <p:cNvSpPr/>
          <p:nvPr/>
        </p:nvSpPr>
        <p:spPr>
          <a:xfrm flipH="1">
            <a:off x="10667624" y="8939471"/>
            <a:ext cx="4119000" cy="41202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 name="Google Shape;245;p25"/>
          <p:cNvSpPr/>
          <p:nvPr/>
        </p:nvSpPr>
        <p:spPr>
          <a:xfrm flipH="1">
            <a:off x="11714624" y="-4129350"/>
            <a:ext cx="5011800" cy="5013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 name="Google Shape;246;p25"/>
          <p:cNvSpPr/>
          <p:nvPr/>
        </p:nvSpPr>
        <p:spPr>
          <a:xfrm flipH="1">
            <a:off x="-2998976" y="7823000"/>
            <a:ext cx="5011800" cy="5013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 name="Google Shape;247;p25"/>
          <p:cNvSpPr/>
          <p:nvPr/>
        </p:nvSpPr>
        <p:spPr>
          <a:xfrm flipH="1" rot="10028896">
            <a:off x="14507661" y="8936491"/>
            <a:ext cx="5462590" cy="1986571"/>
          </a:xfrm>
          <a:custGeom>
            <a:rect b="b" l="l" r="r" t="t"/>
            <a:pathLst>
              <a:path extrusionOk="0" h="25869" w="71138">
                <a:moveTo>
                  <a:pt x="42384" y="14472"/>
                </a:moveTo>
                <a:cubicBezTo>
                  <a:pt x="43097" y="14472"/>
                  <a:pt x="43809" y="14514"/>
                  <a:pt x="44518" y="14587"/>
                </a:cubicBezTo>
                <a:cubicBezTo>
                  <a:pt x="45496" y="14690"/>
                  <a:pt x="46556" y="14784"/>
                  <a:pt x="47493" y="15096"/>
                </a:cubicBezTo>
                <a:cubicBezTo>
                  <a:pt x="47838" y="15207"/>
                  <a:pt x="48208" y="15380"/>
                  <a:pt x="48454" y="15655"/>
                </a:cubicBezTo>
                <a:cubicBezTo>
                  <a:pt x="48828" y="16070"/>
                  <a:pt x="48668" y="16559"/>
                  <a:pt x="48274" y="16904"/>
                </a:cubicBezTo>
                <a:cubicBezTo>
                  <a:pt x="47563" y="17525"/>
                  <a:pt x="46630" y="17964"/>
                  <a:pt x="45759" y="18309"/>
                </a:cubicBezTo>
                <a:cubicBezTo>
                  <a:pt x="44033" y="18996"/>
                  <a:pt x="42176" y="19304"/>
                  <a:pt x="40331" y="19468"/>
                </a:cubicBezTo>
                <a:cubicBezTo>
                  <a:pt x="39174" y="19571"/>
                  <a:pt x="38016" y="19622"/>
                  <a:pt x="36859" y="19622"/>
                </a:cubicBezTo>
                <a:cubicBezTo>
                  <a:pt x="35385" y="19622"/>
                  <a:pt x="33914" y="19540"/>
                  <a:pt x="32450" y="19383"/>
                </a:cubicBezTo>
                <a:lnTo>
                  <a:pt x="32450" y="19383"/>
                </a:lnTo>
                <a:cubicBezTo>
                  <a:pt x="32675" y="18626"/>
                  <a:pt x="33302" y="17973"/>
                  <a:pt x="33851" y="17455"/>
                </a:cubicBezTo>
                <a:cubicBezTo>
                  <a:pt x="34488" y="16855"/>
                  <a:pt x="35211" y="16349"/>
                  <a:pt x="35984" y="15939"/>
                </a:cubicBezTo>
                <a:cubicBezTo>
                  <a:pt x="37648" y="15047"/>
                  <a:pt x="39509" y="14607"/>
                  <a:pt x="41387" y="14500"/>
                </a:cubicBezTo>
                <a:cubicBezTo>
                  <a:pt x="41719" y="14481"/>
                  <a:pt x="42052" y="14472"/>
                  <a:pt x="42384" y="14472"/>
                </a:cubicBezTo>
                <a:close/>
                <a:moveTo>
                  <a:pt x="156" y="0"/>
                </a:moveTo>
                <a:cubicBezTo>
                  <a:pt x="77" y="0"/>
                  <a:pt x="0" y="62"/>
                  <a:pt x="35" y="156"/>
                </a:cubicBezTo>
                <a:cubicBezTo>
                  <a:pt x="1370" y="3600"/>
                  <a:pt x="3877" y="6398"/>
                  <a:pt x="6700" y="8711"/>
                </a:cubicBezTo>
                <a:cubicBezTo>
                  <a:pt x="9711" y="11176"/>
                  <a:pt x="13072" y="13247"/>
                  <a:pt x="16565" y="14957"/>
                </a:cubicBezTo>
                <a:cubicBezTo>
                  <a:pt x="21448" y="17342"/>
                  <a:pt x="26735" y="18990"/>
                  <a:pt x="32137" y="19608"/>
                </a:cubicBezTo>
                <a:lnTo>
                  <a:pt x="32137" y="19608"/>
                </a:lnTo>
                <a:cubicBezTo>
                  <a:pt x="32019" y="20349"/>
                  <a:pt x="32342" y="21023"/>
                  <a:pt x="32873" y="21543"/>
                </a:cubicBezTo>
                <a:cubicBezTo>
                  <a:pt x="33543" y="22196"/>
                  <a:pt x="34427" y="22661"/>
                  <a:pt x="35261" y="23068"/>
                </a:cubicBezTo>
                <a:cubicBezTo>
                  <a:pt x="36115" y="23483"/>
                  <a:pt x="37003" y="23824"/>
                  <a:pt x="37911" y="24103"/>
                </a:cubicBezTo>
                <a:cubicBezTo>
                  <a:pt x="39830" y="24695"/>
                  <a:pt x="41827" y="25019"/>
                  <a:pt x="43819" y="25262"/>
                </a:cubicBezTo>
                <a:cubicBezTo>
                  <a:pt x="47731" y="25742"/>
                  <a:pt x="51676" y="25869"/>
                  <a:pt x="55615" y="25869"/>
                </a:cubicBezTo>
                <a:cubicBezTo>
                  <a:pt x="56191" y="25869"/>
                  <a:pt x="56767" y="25866"/>
                  <a:pt x="57342" y="25862"/>
                </a:cubicBezTo>
                <a:cubicBezTo>
                  <a:pt x="61126" y="25833"/>
                  <a:pt x="65050" y="25652"/>
                  <a:pt x="68596" y="24202"/>
                </a:cubicBezTo>
                <a:cubicBezTo>
                  <a:pt x="69439" y="23852"/>
                  <a:pt x="70252" y="23437"/>
                  <a:pt x="71020" y="22948"/>
                </a:cubicBezTo>
                <a:cubicBezTo>
                  <a:pt x="71137" y="22873"/>
                  <a:pt x="71067" y="22705"/>
                  <a:pt x="70960" y="22705"/>
                </a:cubicBezTo>
                <a:cubicBezTo>
                  <a:pt x="70939" y="22705"/>
                  <a:pt x="70916" y="22712"/>
                  <a:pt x="70893" y="22726"/>
                </a:cubicBezTo>
                <a:cubicBezTo>
                  <a:pt x="67746" y="24728"/>
                  <a:pt x="64002" y="25344"/>
                  <a:pt x="60337" y="25529"/>
                </a:cubicBezTo>
                <a:cubicBezTo>
                  <a:pt x="58999" y="25597"/>
                  <a:pt x="57658" y="25614"/>
                  <a:pt x="56316" y="25614"/>
                </a:cubicBezTo>
                <a:cubicBezTo>
                  <a:pt x="55717" y="25614"/>
                  <a:pt x="55118" y="25611"/>
                  <a:pt x="54519" y="25607"/>
                </a:cubicBezTo>
                <a:cubicBezTo>
                  <a:pt x="52432" y="25590"/>
                  <a:pt x="50340" y="25537"/>
                  <a:pt x="48253" y="25405"/>
                </a:cubicBezTo>
                <a:cubicBezTo>
                  <a:pt x="46145" y="25278"/>
                  <a:pt x="44033" y="25077"/>
                  <a:pt x="41946" y="24744"/>
                </a:cubicBezTo>
                <a:cubicBezTo>
                  <a:pt x="40084" y="24448"/>
                  <a:pt x="38231" y="24029"/>
                  <a:pt x="36477" y="23326"/>
                </a:cubicBezTo>
                <a:cubicBezTo>
                  <a:pt x="35581" y="22969"/>
                  <a:pt x="34710" y="22533"/>
                  <a:pt x="33896" y="22012"/>
                </a:cubicBezTo>
                <a:cubicBezTo>
                  <a:pt x="33145" y="21523"/>
                  <a:pt x="32310" y="20828"/>
                  <a:pt x="32368" y="19842"/>
                </a:cubicBezTo>
                <a:cubicBezTo>
                  <a:pt x="32372" y="19773"/>
                  <a:pt x="32380" y="19704"/>
                  <a:pt x="32392" y="19636"/>
                </a:cubicBezTo>
                <a:lnTo>
                  <a:pt x="32392" y="19636"/>
                </a:lnTo>
                <a:cubicBezTo>
                  <a:pt x="33864" y="19795"/>
                  <a:pt x="35344" y="19878"/>
                  <a:pt x="36827" y="19878"/>
                </a:cubicBezTo>
                <a:cubicBezTo>
                  <a:pt x="37690" y="19878"/>
                  <a:pt x="38555" y="19850"/>
                  <a:pt x="39419" y="19793"/>
                </a:cubicBezTo>
                <a:cubicBezTo>
                  <a:pt x="41334" y="19669"/>
                  <a:pt x="43269" y="19427"/>
                  <a:pt x="45097" y="18823"/>
                </a:cubicBezTo>
                <a:cubicBezTo>
                  <a:pt x="45993" y="18527"/>
                  <a:pt x="46864" y="18141"/>
                  <a:pt x="47670" y="17640"/>
                </a:cubicBezTo>
                <a:cubicBezTo>
                  <a:pt x="48228" y="17290"/>
                  <a:pt x="49062" y="16797"/>
                  <a:pt x="48919" y="16013"/>
                </a:cubicBezTo>
                <a:cubicBezTo>
                  <a:pt x="48799" y="15351"/>
                  <a:pt x="48048" y="14994"/>
                  <a:pt x="47472" y="14817"/>
                </a:cubicBezTo>
                <a:cubicBezTo>
                  <a:pt x="46531" y="14533"/>
                  <a:pt x="45492" y="14435"/>
                  <a:pt x="44518" y="14332"/>
                </a:cubicBezTo>
                <a:cubicBezTo>
                  <a:pt x="43806" y="14258"/>
                  <a:pt x="43088" y="14216"/>
                  <a:pt x="42371" y="14216"/>
                </a:cubicBezTo>
                <a:cubicBezTo>
                  <a:pt x="40984" y="14216"/>
                  <a:pt x="39598" y="14372"/>
                  <a:pt x="38260" y="14751"/>
                </a:cubicBezTo>
                <a:cubicBezTo>
                  <a:pt x="36530" y="15240"/>
                  <a:pt x="34883" y="16099"/>
                  <a:pt x="33584" y="17352"/>
                </a:cubicBezTo>
                <a:cubicBezTo>
                  <a:pt x="33013" y="17907"/>
                  <a:pt x="32417" y="18566"/>
                  <a:pt x="32194" y="19354"/>
                </a:cubicBezTo>
                <a:lnTo>
                  <a:pt x="32194" y="19354"/>
                </a:lnTo>
                <a:cubicBezTo>
                  <a:pt x="27445" y="18814"/>
                  <a:pt x="22784" y="17478"/>
                  <a:pt x="18418" y="15536"/>
                </a:cubicBezTo>
                <a:cubicBezTo>
                  <a:pt x="15020" y="14028"/>
                  <a:pt x="11778" y="12158"/>
                  <a:pt x="8766" y="9977"/>
                </a:cubicBezTo>
                <a:cubicBezTo>
                  <a:pt x="5923" y="7918"/>
                  <a:pt x="3228" y="5494"/>
                  <a:pt x="1428" y="2445"/>
                </a:cubicBezTo>
                <a:cubicBezTo>
                  <a:pt x="984" y="1689"/>
                  <a:pt x="598" y="904"/>
                  <a:pt x="286" y="87"/>
                </a:cubicBezTo>
                <a:cubicBezTo>
                  <a:pt x="261" y="27"/>
                  <a:pt x="208" y="0"/>
                  <a:pt x="1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 name="Google Shape;248;p25"/>
          <p:cNvSpPr/>
          <p:nvPr/>
        </p:nvSpPr>
        <p:spPr>
          <a:xfrm flipH="1" rot="9094496">
            <a:off x="-531736" y="142244"/>
            <a:ext cx="2609878" cy="386485"/>
          </a:xfrm>
          <a:custGeom>
            <a:rect b="b" l="l" r="r" t="t"/>
            <a:pathLst>
              <a:path extrusionOk="0" h="7730" w="36996">
                <a:moveTo>
                  <a:pt x="25368" y="1"/>
                </a:moveTo>
                <a:cubicBezTo>
                  <a:pt x="23973" y="1"/>
                  <a:pt x="22578" y="42"/>
                  <a:pt x="21184" y="125"/>
                </a:cubicBezTo>
                <a:cubicBezTo>
                  <a:pt x="18612" y="273"/>
                  <a:pt x="16036" y="544"/>
                  <a:pt x="13500" y="1004"/>
                </a:cubicBezTo>
                <a:cubicBezTo>
                  <a:pt x="11080" y="1444"/>
                  <a:pt x="8697" y="2101"/>
                  <a:pt x="6462" y="3149"/>
                </a:cubicBezTo>
                <a:cubicBezTo>
                  <a:pt x="4379" y="4123"/>
                  <a:pt x="2435" y="5405"/>
                  <a:pt x="718" y="6938"/>
                </a:cubicBezTo>
                <a:cubicBezTo>
                  <a:pt x="504" y="7122"/>
                  <a:pt x="298" y="7316"/>
                  <a:pt x="93" y="7513"/>
                </a:cubicBezTo>
                <a:cubicBezTo>
                  <a:pt x="0" y="7599"/>
                  <a:pt x="89" y="7730"/>
                  <a:pt x="189" y="7730"/>
                </a:cubicBezTo>
                <a:cubicBezTo>
                  <a:pt x="218" y="7730"/>
                  <a:pt x="247" y="7719"/>
                  <a:pt x="274" y="7694"/>
                </a:cubicBezTo>
                <a:cubicBezTo>
                  <a:pt x="1926" y="6116"/>
                  <a:pt x="3799" y="4784"/>
                  <a:pt x="5833" y="3741"/>
                </a:cubicBezTo>
                <a:cubicBezTo>
                  <a:pt x="7990" y="2636"/>
                  <a:pt x="10312" y="1908"/>
                  <a:pt x="12687" y="1423"/>
                </a:cubicBezTo>
                <a:cubicBezTo>
                  <a:pt x="15189" y="910"/>
                  <a:pt x="17745" y="618"/>
                  <a:pt x="20292" y="437"/>
                </a:cubicBezTo>
                <a:cubicBezTo>
                  <a:pt x="21996" y="318"/>
                  <a:pt x="23704" y="258"/>
                  <a:pt x="25412" y="258"/>
                </a:cubicBezTo>
                <a:cubicBezTo>
                  <a:pt x="26292" y="258"/>
                  <a:pt x="27171" y="274"/>
                  <a:pt x="28050" y="306"/>
                </a:cubicBezTo>
                <a:cubicBezTo>
                  <a:pt x="30651" y="404"/>
                  <a:pt x="33244" y="643"/>
                  <a:pt x="35816" y="1021"/>
                </a:cubicBezTo>
                <a:cubicBezTo>
                  <a:pt x="36136" y="1070"/>
                  <a:pt x="36453" y="1119"/>
                  <a:pt x="36773" y="1169"/>
                </a:cubicBezTo>
                <a:cubicBezTo>
                  <a:pt x="36781" y="1170"/>
                  <a:pt x="36788" y="1170"/>
                  <a:pt x="36795" y="1170"/>
                </a:cubicBezTo>
                <a:cubicBezTo>
                  <a:pt x="36940" y="1170"/>
                  <a:pt x="36995" y="946"/>
                  <a:pt x="36839" y="922"/>
                </a:cubicBezTo>
                <a:cubicBezTo>
                  <a:pt x="34263" y="507"/>
                  <a:pt x="31662" y="228"/>
                  <a:pt x="29053" y="96"/>
                </a:cubicBezTo>
                <a:cubicBezTo>
                  <a:pt x="27825" y="33"/>
                  <a:pt x="26596" y="1"/>
                  <a:pt x="253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 name="Google Shape;249;p25"/>
          <p:cNvSpPr/>
          <p:nvPr/>
        </p:nvSpPr>
        <p:spPr>
          <a:xfrm rot="-860054">
            <a:off x="16670545" y="-669467"/>
            <a:ext cx="1725856" cy="3787502"/>
          </a:xfrm>
          <a:custGeom>
            <a:rect b="b" l="l" r="r" t="t"/>
            <a:pathLst>
              <a:path extrusionOk="0" h="61529" w="28037">
                <a:moveTo>
                  <a:pt x="19742" y="26252"/>
                </a:moveTo>
                <a:cubicBezTo>
                  <a:pt x="19916" y="26252"/>
                  <a:pt x="20051" y="26329"/>
                  <a:pt x="20110" y="26524"/>
                </a:cubicBezTo>
                <a:cubicBezTo>
                  <a:pt x="20294" y="27140"/>
                  <a:pt x="19584" y="27876"/>
                  <a:pt x="19247" y="28315"/>
                </a:cubicBezTo>
                <a:cubicBezTo>
                  <a:pt x="18318" y="29536"/>
                  <a:pt x="17254" y="30657"/>
                  <a:pt x="16095" y="31664"/>
                </a:cubicBezTo>
                <a:cubicBezTo>
                  <a:pt x="16044" y="31708"/>
                  <a:pt x="15993" y="31752"/>
                  <a:pt x="15942" y="31796"/>
                </a:cubicBezTo>
                <a:lnTo>
                  <a:pt x="15942" y="31796"/>
                </a:lnTo>
                <a:cubicBezTo>
                  <a:pt x="15953" y="31722"/>
                  <a:pt x="15964" y="31648"/>
                  <a:pt x="15976" y="31574"/>
                </a:cubicBezTo>
                <a:cubicBezTo>
                  <a:pt x="16231" y="29967"/>
                  <a:pt x="16798" y="28356"/>
                  <a:pt x="18018" y="27222"/>
                </a:cubicBezTo>
                <a:cubicBezTo>
                  <a:pt x="18252" y="27004"/>
                  <a:pt x="19194" y="26252"/>
                  <a:pt x="19742" y="26252"/>
                </a:cubicBezTo>
                <a:close/>
                <a:moveTo>
                  <a:pt x="7621" y="0"/>
                </a:moveTo>
                <a:cubicBezTo>
                  <a:pt x="7581" y="0"/>
                  <a:pt x="7542" y="18"/>
                  <a:pt x="7516" y="62"/>
                </a:cubicBezTo>
                <a:cubicBezTo>
                  <a:pt x="5659" y="3111"/>
                  <a:pt x="4208" y="6398"/>
                  <a:pt x="3111" y="9796"/>
                </a:cubicBezTo>
                <a:cubicBezTo>
                  <a:pt x="2002" y="13236"/>
                  <a:pt x="1246" y="16782"/>
                  <a:pt x="740" y="20356"/>
                </a:cubicBezTo>
                <a:cubicBezTo>
                  <a:pt x="494" y="22123"/>
                  <a:pt x="296" y="23898"/>
                  <a:pt x="169" y="25673"/>
                </a:cubicBezTo>
                <a:cubicBezTo>
                  <a:pt x="42" y="27452"/>
                  <a:pt x="1" y="29248"/>
                  <a:pt x="284" y="31015"/>
                </a:cubicBezTo>
                <a:cubicBezTo>
                  <a:pt x="539" y="32625"/>
                  <a:pt x="1069" y="34335"/>
                  <a:pt x="2133" y="35604"/>
                </a:cubicBezTo>
                <a:cubicBezTo>
                  <a:pt x="2622" y="36188"/>
                  <a:pt x="3251" y="36644"/>
                  <a:pt x="3990" y="36858"/>
                </a:cubicBezTo>
                <a:cubicBezTo>
                  <a:pt x="4387" y="36973"/>
                  <a:pt x="4797" y="37020"/>
                  <a:pt x="5209" y="37020"/>
                </a:cubicBezTo>
                <a:cubicBezTo>
                  <a:pt x="5616" y="37020"/>
                  <a:pt x="6024" y="36974"/>
                  <a:pt x="6423" y="36903"/>
                </a:cubicBezTo>
                <a:cubicBezTo>
                  <a:pt x="8005" y="36619"/>
                  <a:pt x="9566" y="35999"/>
                  <a:pt x="11017" y="35309"/>
                </a:cubicBezTo>
                <a:cubicBezTo>
                  <a:pt x="12471" y="34610"/>
                  <a:pt x="13848" y="33764"/>
                  <a:pt x="15130" y="32786"/>
                </a:cubicBezTo>
                <a:cubicBezTo>
                  <a:pt x="15291" y="32661"/>
                  <a:pt x="15452" y="32535"/>
                  <a:pt x="15610" y="32407"/>
                </a:cubicBezTo>
                <a:lnTo>
                  <a:pt x="15610" y="32407"/>
                </a:lnTo>
                <a:cubicBezTo>
                  <a:pt x="15584" y="32661"/>
                  <a:pt x="15563" y="32915"/>
                  <a:pt x="15545" y="33168"/>
                </a:cubicBezTo>
                <a:cubicBezTo>
                  <a:pt x="15265" y="37038"/>
                  <a:pt x="15561" y="40958"/>
                  <a:pt x="16395" y="44751"/>
                </a:cubicBezTo>
                <a:cubicBezTo>
                  <a:pt x="17090" y="47902"/>
                  <a:pt x="18166" y="50984"/>
                  <a:pt x="19785" y="53782"/>
                </a:cubicBezTo>
                <a:cubicBezTo>
                  <a:pt x="21293" y="56391"/>
                  <a:pt x="23290" y="58754"/>
                  <a:pt x="25821" y="60422"/>
                </a:cubicBezTo>
                <a:cubicBezTo>
                  <a:pt x="26446" y="60833"/>
                  <a:pt x="27099" y="61199"/>
                  <a:pt x="27777" y="61515"/>
                </a:cubicBezTo>
                <a:cubicBezTo>
                  <a:pt x="27797" y="61524"/>
                  <a:pt x="27817" y="61528"/>
                  <a:pt x="27836" y="61528"/>
                </a:cubicBezTo>
                <a:cubicBezTo>
                  <a:pt x="27958" y="61528"/>
                  <a:pt x="28036" y="61354"/>
                  <a:pt x="27908" y="61293"/>
                </a:cubicBezTo>
                <a:cubicBezTo>
                  <a:pt x="22480" y="58750"/>
                  <a:pt x="19169" y="53268"/>
                  <a:pt x="17443" y="47726"/>
                </a:cubicBezTo>
                <a:cubicBezTo>
                  <a:pt x="16375" y="44286"/>
                  <a:pt x="15812" y="40683"/>
                  <a:pt x="15713" y="37088"/>
                </a:cubicBezTo>
                <a:cubicBezTo>
                  <a:pt x="15673" y="35462"/>
                  <a:pt x="15685" y="33800"/>
                  <a:pt x="15890" y="32177"/>
                </a:cubicBezTo>
                <a:lnTo>
                  <a:pt x="15890" y="32177"/>
                </a:lnTo>
                <a:cubicBezTo>
                  <a:pt x="16875" y="31356"/>
                  <a:pt x="17794" y="30456"/>
                  <a:pt x="18630" y="29482"/>
                </a:cubicBezTo>
                <a:cubicBezTo>
                  <a:pt x="19136" y="28895"/>
                  <a:pt x="19637" y="28282"/>
                  <a:pt x="20060" y="27633"/>
                </a:cubicBezTo>
                <a:cubicBezTo>
                  <a:pt x="20311" y="27247"/>
                  <a:pt x="20594" y="26544"/>
                  <a:pt x="20188" y="26166"/>
                </a:cubicBezTo>
                <a:cubicBezTo>
                  <a:pt x="20057" y="26045"/>
                  <a:pt x="19900" y="25997"/>
                  <a:pt x="19732" y="25997"/>
                </a:cubicBezTo>
                <a:cubicBezTo>
                  <a:pt x="19266" y="25997"/>
                  <a:pt x="18714" y="26368"/>
                  <a:pt x="18400" y="26585"/>
                </a:cubicBezTo>
                <a:cubicBezTo>
                  <a:pt x="17796" y="27004"/>
                  <a:pt x="17295" y="27559"/>
                  <a:pt x="16901" y="28176"/>
                </a:cubicBezTo>
                <a:cubicBezTo>
                  <a:pt x="16154" y="29334"/>
                  <a:pt x="15821" y="30682"/>
                  <a:pt x="15652" y="32041"/>
                </a:cubicBezTo>
                <a:lnTo>
                  <a:pt x="15652" y="32041"/>
                </a:lnTo>
                <a:cubicBezTo>
                  <a:pt x="13437" y="33875"/>
                  <a:pt x="10873" y="35295"/>
                  <a:pt x="8136" y="36184"/>
                </a:cubicBezTo>
                <a:cubicBezTo>
                  <a:pt x="7227" y="36479"/>
                  <a:pt x="6207" y="36769"/>
                  <a:pt x="5218" y="36769"/>
                </a:cubicBezTo>
                <a:cubicBezTo>
                  <a:pt x="4539" y="36769"/>
                  <a:pt x="3875" y="36632"/>
                  <a:pt x="3271" y="36266"/>
                </a:cubicBezTo>
                <a:cubicBezTo>
                  <a:pt x="1887" y="35424"/>
                  <a:pt x="1188" y="33694"/>
                  <a:pt x="794" y="32202"/>
                </a:cubicBezTo>
                <a:cubicBezTo>
                  <a:pt x="346" y="30501"/>
                  <a:pt x="284" y="28726"/>
                  <a:pt x="350" y="26980"/>
                </a:cubicBezTo>
                <a:cubicBezTo>
                  <a:pt x="420" y="25283"/>
                  <a:pt x="592" y="23586"/>
                  <a:pt x="798" y="21897"/>
                </a:cubicBezTo>
                <a:cubicBezTo>
                  <a:pt x="1615" y="15138"/>
                  <a:pt x="3300" y="8391"/>
                  <a:pt x="6509" y="2347"/>
                </a:cubicBezTo>
                <a:cubicBezTo>
                  <a:pt x="6899" y="1616"/>
                  <a:pt x="7310" y="897"/>
                  <a:pt x="7742" y="190"/>
                </a:cubicBezTo>
                <a:cubicBezTo>
                  <a:pt x="7799" y="93"/>
                  <a:pt x="7710" y="0"/>
                  <a:pt x="76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 name="Google Shape;250;p25"/>
          <p:cNvSpPr txBox="1"/>
          <p:nvPr/>
        </p:nvSpPr>
        <p:spPr>
          <a:xfrm>
            <a:off x="1434688" y="5285951"/>
            <a:ext cx="8924400" cy="1453800"/>
          </a:xfrm>
          <a:prstGeom prst="rect">
            <a:avLst/>
          </a:prstGeom>
          <a:noFill/>
          <a:ln>
            <a:noFill/>
          </a:ln>
        </p:spPr>
        <p:txBody>
          <a:bodyPr anchorCtr="0" anchor="t" bIns="182850" lIns="182850" spcFirstLastPara="1" rIns="182850" wrap="square" tIns="182850">
            <a:noAutofit/>
          </a:bodyPr>
          <a:lstStyle/>
          <a:p>
            <a:pPr indent="0" lvl="0" marL="0" rtl="0" algn="l">
              <a:lnSpc>
                <a:spcPct val="100000"/>
              </a:lnSpc>
              <a:spcBef>
                <a:spcPts val="0"/>
              </a:spcBef>
              <a:spcAft>
                <a:spcPts val="0"/>
              </a:spcAft>
              <a:buNone/>
            </a:pPr>
            <a:r>
              <a:rPr lang="en" sz="2400">
                <a:solidFill>
                  <a:schemeClr val="dk1"/>
                </a:solidFill>
                <a:latin typeface="Nunito Medium"/>
                <a:ea typeface="Nunito Medium"/>
                <a:cs typeface="Nunito Medium"/>
                <a:sym typeface="Nunito Medium"/>
              </a:rPr>
              <a:t>CREDITS: This presentation template was created by </a:t>
            </a:r>
            <a:r>
              <a:rPr b="1" lang="en" sz="2400">
                <a:solidFill>
                  <a:schemeClr val="hlink"/>
                </a:solidFill>
                <a:uFill>
                  <a:noFill/>
                </a:uFill>
                <a:latin typeface="Nunito"/>
                <a:ea typeface="Nunito"/>
                <a:cs typeface="Nunito"/>
                <a:sym typeface="Nunito"/>
                <a:hlinkClick r:id="rId3"/>
              </a:rPr>
              <a:t>Slidesgo</a:t>
            </a:r>
            <a:r>
              <a:rPr lang="en" sz="2400">
                <a:solidFill>
                  <a:schemeClr val="dk1"/>
                </a:solidFill>
                <a:latin typeface="Nunito Medium"/>
                <a:ea typeface="Nunito Medium"/>
                <a:cs typeface="Nunito Medium"/>
                <a:sym typeface="Nunito Medium"/>
              </a:rPr>
              <a:t>, including icons by </a:t>
            </a:r>
            <a:r>
              <a:rPr b="1" lang="en" sz="2400">
                <a:solidFill>
                  <a:schemeClr val="dk1"/>
                </a:solidFill>
                <a:uFill>
                  <a:noFill/>
                </a:uFill>
                <a:latin typeface="Nunito"/>
                <a:ea typeface="Nunito"/>
                <a:cs typeface="Nunito"/>
                <a:sym typeface="Nunito"/>
                <a:hlinkClick r:id="rId4">
                  <a:extLst>
                    <a:ext uri="{A12FA001-AC4F-418D-AE19-62706E023703}">
                      <ahyp:hlinkClr val="tx"/>
                    </a:ext>
                  </a:extLst>
                </a:hlinkClick>
              </a:rPr>
              <a:t>Flaticon</a:t>
            </a:r>
            <a:r>
              <a:rPr lang="en" sz="2400">
                <a:solidFill>
                  <a:schemeClr val="dk1"/>
                </a:solidFill>
                <a:latin typeface="Nunito Medium"/>
                <a:ea typeface="Nunito Medium"/>
                <a:cs typeface="Nunito Medium"/>
                <a:sym typeface="Nunito Medium"/>
              </a:rPr>
              <a:t> and infographics &amp; images by </a:t>
            </a:r>
            <a:r>
              <a:rPr b="1" lang="en" sz="2400">
                <a:solidFill>
                  <a:schemeClr val="dk1"/>
                </a:solidFill>
                <a:uFill>
                  <a:noFill/>
                </a:uFill>
                <a:latin typeface="Nunito"/>
                <a:ea typeface="Nunito"/>
                <a:cs typeface="Nunito"/>
                <a:sym typeface="Nunito"/>
                <a:hlinkClick r:id="rId5">
                  <a:extLst>
                    <a:ext uri="{A12FA001-AC4F-418D-AE19-62706E023703}">
                      <ahyp:hlinkClr val="tx"/>
                    </a:ext>
                  </a:extLst>
                </a:hlinkClick>
              </a:rPr>
              <a:t>Freepik</a:t>
            </a:r>
            <a:endParaRPr b="1" sz="2400">
              <a:solidFill>
                <a:schemeClr val="dk1"/>
              </a:solidFill>
              <a:highlight>
                <a:srgbClr val="DFDEFC"/>
              </a:highlight>
              <a:latin typeface="Nunito"/>
              <a:ea typeface="Nunito"/>
              <a:cs typeface="Nunito"/>
              <a:sym typeface="Nunit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51" name="Shape 251"/>
        <p:cNvGrpSpPr/>
        <p:nvPr/>
      </p:nvGrpSpPr>
      <p:grpSpPr>
        <a:xfrm>
          <a:off x="0" y="0"/>
          <a:ext cx="0" cy="0"/>
          <a:chOff x="0" y="0"/>
          <a:chExt cx="0" cy="0"/>
        </a:xfrm>
      </p:grpSpPr>
      <p:pic>
        <p:nvPicPr>
          <p:cNvPr id="252" name="Google Shape;252;p26"/>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253" name="Google Shape;253;p26"/>
          <p:cNvSpPr/>
          <p:nvPr/>
        </p:nvSpPr>
        <p:spPr>
          <a:xfrm flipH="1">
            <a:off x="-2998704" y="6965700"/>
            <a:ext cx="5868600" cy="5870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 name="Google Shape;254;p26"/>
          <p:cNvSpPr/>
          <p:nvPr/>
        </p:nvSpPr>
        <p:spPr>
          <a:xfrm flipH="1">
            <a:off x="6691946" y="-4800400"/>
            <a:ext cx="5868600" cy="5870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 name="Google Shape;255;p26"/>
          <p:cNvSpPr/>
          <p:nvPr/>
        </p:nvSpPr>
        <p:spPr>
          <a:xfrm flipH="1">
            <a:off x="14966296" y="7586300"/>
            <a:ext cx="5868600" cy="5870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 name="Google Shape;256;p26"/>
          <p:cNvSpPr/>
          <p:nvPr/>
        </p:nvSpPr>
        <p:spPr>
          <a:xfrm rot="7679410">
            <a:off x="-1544316" y="-247946"/>
            <a:ext cx="4463677" cy="1623285"/>
          </a:xfrm>
          <a:custGeom>
            <a:rect b="b" l="l" r="r" t="t"/>
            <a:pathLst>
              <a:path extrusionOk="0" h="24970" w="68662">
                <a:moveTo>
                  <a:pt x="30059" y="6098"/>
                </a:moveTo>
                <a:cubicBezTo>
                  <a:pt x="31082" y="6786"/>
                  <a:pt x="32077" y="7518"/>
                  <a:pt x="33038" y="8289"/>
                </a:cubicBezTo>
                <a:cubicBezTo>
                  <a:pt x="34394" y="9378"/>
                  <a:pt x="35754" y="10520"/>
                  <a:pt x="36913" y="11823"/>
                </a:cubicBezTo>
                <a:cubicBezTo>
                  <a:pt x="37484" y="12468"/>
                  <a:pt x="38030" y="13179"/>
                  <a:pt x="38396" y="13963"/>
                </a:cubicBezTo>
                <a:cubicBezTo>
                  <a:pt x="38527" y="14243"/>
                  <a:pt x="38655" y="14596"/>
                  <a:pt x="38503" y="14896"/>
                </a:cubicBezTo>
                <a:cubicBezTo>
                  <a:pt x="38404" y="15089"/>
                  <a:pt x="38207" y="15204"/>
                  <a:pt x="38022" y="15299"/>
                </a:cubicBezTo>
                <a:cubicBezTo>
                  <a:pt x="37648" y="15484"/>
                  <a:pt x="37229" y="15603"/>
                  <a:pt x="36818" y="15669"/>
                </a:cubicBezTo>
                <a:cubicBezTo>
                  <a:pt x="36562" y="15711"/>
                  <a:pt x="36305" y="15731"/>
                  <a:pt x="36049" y="15731"/>
                </a:cubicBezTo>
                <a:cubicBezTo>
                  <a:pt x="34735" y="15731"/>
                  <a:pt x="33439" y="15207"/>
                  <a:pt x="32356" y="14485"/>
                </a:cubicBezTo>
                <a:cubicBezTo>
                  <a:pt x="30979" y="13569"/>
                  <a:pt x="29747" y="12238"/>
                  <a:pt x="29085" y="10713"/>
                </a:cubicBezTo>
                <a:cubicBezTo>
                  <a:pt x="28399" y="9136"/>
                  <a:pt x="28674" y="7459"/>
                  <a:pt x="29903" y="6247"/>
                </a:cubicBezTo>
                <a:cubicBezTo>
                  <a:pt x="29954" y="6196"/>
                  <a:pt x="30006" y="6147"/>
                  <a:pt x="30059" y="6098"/>
                </a:cubicBezTo>
                <a:close/>
                <a:moveTo>
                  <a:pt x="12223" y="1"/>
                </a:moveTo>
                <a:cubicBezTo>
                  <a:pt x="11504" y="1"/>
                  <a:pt x="10786" y="29"/>
                  <a:pt x="10069" y="88"/>
                </a:cubicBezTo>
                <a:cubicBezTo>
                  <a:pt x="8171" y="244"/>
                  <a:pt x="6207" y="564"/>
                  <a:pt x="4419" y="1242"/>
                </a:cubicBezTo>
                <a:cubicBezTo>
                  <a:pt x="3635" y="1538"/>
                  <a:pt x="2878" y="1945"/>
                  <a:pt x="2311" y="2570"/>
                </a:cubicBezTo>
                <a:cubicBezTo>
                  <a:pt x="1773" y="3161"/>
                  <a:pt x="1428" y="3888"/>
                  <a:pt x="1124" y="4620"/>
                </a:cubicBezTo>
                <a:cubicBezTo>
                  <a:pt x="803" y="5401"/>
                  <a:pt x="516" y="6194"/>
                  <a:pt x="64" y="6913"/>
                </a:cubicBezTo>
                <a:cubicBezTo>
                  <a:pt x="1" y="7007"/>
                  <a:pt x="90" y="7100"/>
                  <a:pt x="180" y="7100"/>
                </a:cubicBezTo>
                <a:cubicBezTo>
                  <a:pt x="219" y="7100"/>
                  <a:pt x="258" y="7082"/>
                  <a:pt x="286" y="7040"/>
                </a:cubicBezTo>
                <a:cubicBezTo>
                  <a:pt x="1145" y="5680"/>
                  <a:pt x="1391" y="3958"/>
                  <a:pt x="2492" y="2750"/>
                </a:cubicBezTo>
                <a:cubicBezTo>
                  <a:pt x="3692" y="1431"/>
                  <a:pt x="5714" y="1037"/>
                  <a:pt x="7382" y="712"/>
                </a:cubicBezTo>
                <a:cubicBezTo>
                  <a:pt x="8972" y="402"/>
                  <a:pt x="10589" y="255"/>
                  <a:pt x="12206" y="255"/>
                </a:cubicBezTo>
                <a:cubicBezTo>
                  <a:pt x="14405" y="255"/>
                  <a:pt x="16605" y="527"/>
                  <a:pt x="18743" y="1029"/>
                </a:cubicBezTo>
                <a:cubicBezTo>
                  <a:pt x="22252" y="1855"/>
                  <a:pt x="25593" y="3317"/>
                  <a:pt x="28662" y="5199"/>
                </a:cubicBezTo>
                <a:cubicBezTo>
                  <a:pt x="29058" y="5444"/>
                  <a:pt x="29451" y="5695"/>
                  <a:pt x="29840" y="5952"/>
                </a:cubicBezTo>
                <a:lnTo>
                  <a:pt x="29840" y="5952"/>
                </a:lnTo>
                <a:cubicBezTo>
                  <a:pt x="28875" y="6855"/>
                  <a:pt x="28300" y="8110"/>
                  <a:pt x="28469" y="9460"/>
                </a:cubicBezTo>
                <a:cubicBezTo>
                  <a:pt x="28678" y="11141"/>
                  <a:pt x="29829" y="12665"/>
                  <a:pt x="31045" y="13783"/>
                </a:cubicBezTo>
                <a:cubicBezTo>
                  <a:pt x="32216" y="14851"/>
                  <a:pt x="33675" y="15697"/>
                  <a:pt x="35261" y="15928"/>
                </a:cubicBezTo>
                <a:cubicBezTo>
                  <a:pt x="35523" y="15966"/>
                  <a:pt x="35788" y="15986"/>
                  <a:pt x="36054" y="15986"/>
                </a:cubicBezTo>
                <a:cubicBezTo>
                  <a:pt x="36529" y="15986"/>
                  <a:pt x="37005" y="15922"/>
                  <a:pt x="37463" y="15788"/>
                </a:cubicBezTo>
                <a:cubicBezTo>
                  <a:pt x="38121" y="15591"/>
                  <a:pt x="38922" y="15254"/>
                  <a:pt x="38815" y="14436"/>
                </a:cubicBezTo>
                <a:cubicBezTo>
                  <a:pt x="38720" y="13684"/>
                  <a:pt x="38129" y="12936"/>
                  <a:pt x="37681" y="12353"/>
                </a:cubicBezTo>
                <a:cubicBezTo>
                  <a:pt x="37118" y="11617"/>
                  <a:pt x="36465" y="10956"/>
                  <a:pt x="35787" y="10327"/>
                </a:cubicBezTo>
                <a:cubicBezTo>
                  <a:pt x="34439" y="9070"/>
                  <a:pt x="33009" y="7891"/>
                  <a:pt x="31518" y="6806"/>
                </a:cubicBezTo>
                <a:cubicBezTo>
                  <a:pt x="31104" y="6505"/>
                  <a:pt x="30684" y="6211"/>
                  <a:pt x="30260" y="5925"/>
                </a:cubicBezTo>
                <a:lnTo>
                  <a:pt x="30260" y="5925"/>
                </a:lnTo>
                <a:cubicBezTo>
                  <a:pt x="31277" y="5091"/>
                  <a:pt x="32567" y="4695"/>
                  <a:pt x="33879" y="4695"/>
                </a:cubicBezTo>
                <a:cubicBezTo>
                  <a:pt x="34008" y="4695"/>
                  <a:pt x="34137" y="4699"/>
                  <a:pt x="34266" y="4706"/>
                </a:cubicBezTo>
                <a:cubicBezTo>
                  <a:pt x="36181" y="4817"/>
                  <a:pt x="37981" y="5643"/>
                  <a:pt x="39633" y="6555"/>
                </a:cubicBezTo>
                <a:cubicBezTo>
                  <a:pt x="42842" y="8330"/>
                  <a:pt x="45714" y="10623"/>
                  <a:pt x="48508" y="12977"/>
                </a:cubicBezTo>
                <a:cubicBezTo>
                  <a:pt x="53813" y="17444"/>
                  <a:pt x="59162" y="22383"/>
                  <a:pt x="65967" y="24392"/>
                </a:cubicBezTo>
                <a:cubicBezTo>
                  <a:pt x="66780" y="24634"/>
                  <a:pt x="67606" y="24823"/>
                  <a:pt x="68440" y="24967"/>
                </a:cubicBezTo>
                <a:cubicBezTo>
                  <a:pt x="68449" y="24969"/>
                  <a:pt x="68458" y="24969"/>
                  <a:pt x="68466" y="24969"/>
                </a:cubicBezTo>
                <a:cubicBezTo>
                  <a:pt x="68611" y="24969"/>
                  <a:pt x="68662" y="24748"/>
                  <a:pt x="68510" y="24721"/>
                </a:cubicBezTo>
                <a:cubicBezTo>
                  <a:pt x="60917" y="23422"/>
                  <a:pt x="54967" y="18113"/>
                  <a:pt x="49293" y="13306"/>
                </a:cubicBezTo>
                <a:cubicBezTo>
                  <a:pt x="46379" y="10841"/>
                  <a:pt x="43409" y="8400"/>
                  <a:pt x="40081" y="6514"/>
                </a:cubicBezTo>
                <a:cubicBezTo>
                  <a:pt x="38218" y="5457"/>
                  <a:pt x="35964" y="4449"/>
                  <a:pt x="33792" y="4449"/>
                </a:cubicBezTo>
                <a:cubicBezTo>
                  <a:pt x="32537" y="4449"/>
                  <a:pt x="31310" y="4785"/>
                  <a:pt x="30203" y="5643"/>
                </a:cubicBezTo>
                <a:cubicBezTo>
                  <a:pt x="30147" y="5686"/>
                  <a:pt x="30092" y="5731"/>
                  <a:pt x="30038" y="5776"/>
                </a:cubicBezTo>
                <a:lnTo>
                  <a:pt x="30038" y="5776"/>
                </a:lnTo>
                <a:cubicBezTo>
                  <a:pt x="27441" y="4052"/>
                  <a:pt x="24645" y="2621"/>
                  <a:pt x="21693" y="1612"/>
                </a:cubicBezTo>
                <a:cubicBezTo>
                  <a:pt x="18654" y="574"/>
                  <a:pt x="15439" y="1"/>
                  <a:pt x="122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 name="Google Shape;257;p26"/>
          <p:cNvSpPr/>
          <p:nvPr/>
        </p:nvSpPr>
        <p:spPr>
          <a:xfrm>
            <a:off x="16857800" y="7112350"/>
            <a:ext cx="2930535" cy="4517119"/>
          </a:xfrm>
          <a:custGeom>
            <a:rect b="b" l="l" r="r" t="t"/>
            <a:pathLst>
              <a:path extrusionOk="0" h="55609" w="36077">
                <a:moveTo>
                  <a:pt x="5816" y="12077"/>
                </a:moveTo>
                <a:cubicBezTo>
                  <a:pt x="8027" y="12077"/>
                  <a:pt x="10190" y="12976"/>
                  <a:pt x="11694" y="14660"/>
                </a:cubicBezTo>
                <a:cubicBezTo>
                  <a:pt x="12106" y="15123"/>
                  <a:pt x="12470" y="15625"/>
                  <a:pt x="12796" y="16152"/>
                </a:cubicBezTo>
                <a:lnTo>
                  <a:pt x="12796" y="16152"/>
                </a:lnTo>
                <a:cubicBezTo>
                  <a:pt x="10807" y="16511"/>
                  <a:pt x="8787" y="16694"/>
                  <a:pt x="6767" y="16694"/>
                </a:cubicBezTo>
                <a:cubicBezTo>
                  <a:pt x="5812" y="16694"/>
                  <a:pt x="4856" y="16653"/>
                  <a:pt x="3904" y="16570"/>
                </a:cubicBezTo>
                <a:cubicBezTo>
                  <a:pt x="3098" y="16501"/>
                  <a:pt x="2199" y="16476"/>
                  <a:pt x="1447" y="16143"/>
                </a:cubicBezTo>
                <a:cubicBezTo>
                  <a:pt x="785" y="15847"/>
                  <a:pt x="115" y="15071"/>
                  <a:pt x="477" y="14306"/>
                </a:cubicBezTo>
                <a:cubicBezTo>
                  <a:pt x="649" y="13945"/>
                  <a:pt x="1007" y="13686"/>
                  <a:pt x="1323" y="13460"/>
                </a:cubicBezTo>
                <a:cubicBezTo>
                  <a:pt x="1595" y="13271"/>
                  <a:pt x="1878" y="13098"/>
                  <a:pt x="2174" y="12946"/>
                </a:cubicBezTo>
                <a:cubicBezTo>
                  <a:pt x="2774" y="12634"/>
                  <a:pt x="3419" y="12408"/>
                  <a:pt x="4080" y="12264"/>
                </a:cubicBezTo>
                <a:cubicBezTo>
                  <a:pt x="4655" y="12139"/>
                  <a:pt x="5237" y="12077"/>
                  <a:pt x="5816" y="12077"/>
                </a:cubicBezTo>
                <a:close/>
                <a:moveTo>
                  <a:pt x="35899" y="0"/>
                </a:moveTo>
                <a:cubicBezTo>
                  <a:pt x="35860" y="0"/>
                  <a:pt x="35822" y="18"/>
                  <a:pt x="35797" y="61"/>
                </a:cubicBezTo>
                <a:cubicBezTo>
                  <a:pt x="34277" y="2658"/>
                  <a:pt x="32407" y="5041"/>
                  <a:pt x="30254" y="7145"/>
                </a:cubicBezTo>
                <a:cubicBezTo>
                  <a:pt x="28101" y="9244"/>
                  <a:pt x="25669" y="11060"/>
                  <a:pt x="23039" y="12515"/>
                </a:cubicBezTo>
                <a:cubicBezTo>
                  <a:pt x="20159" y="14109"/>
                  <a:pt x="17044" y="15260"/>
                  <a:pt x="13827" y="15950"/>
                </a:cubicBezTo>
                <a:cubicBezTo>
                  <a:pt x="13573" y="16004"/>
                  <a:pt x="13319" y="16055"/>
                  <a:pt x="13065" y="16103"/>
                </a:cubicBezTo>
                <a:lnTo>
                  <a:pt x="13065" y="16103"/>
                </a:lnTo>
                <a:cubicBezTo>
                  <a:pt x="12960" y="15930"/>
                  <a:pt x="12851" y="15760"/>
                  <a:pt x="12738" y="15592"/>
                </a:cubicBezTo>
                <a:cubicBezTo>
                  <a:pt x="11904" y="14356"/>
                  <a:pt x="10819" y="13292"/>
                  <a:pt x="9467" y="12638"/>
                </a:cubicBezTo>
                <a:cubicBezTo>
                  <a:pt x="8340" y="12095"/>
                  <a:pt x="7091" y="11822"/>
                  <a:pt x="5842" y="11822"/>
                </a:cubicBezTo>
                <a:cubicBezTo>
                  <a:pt x="5730" y="11822"/>
                  <a:pt x="5618" y="11824"/>
                  <a:pt x="5506" y="11829"/>
                </a:cubicBezTo>
                <a:cubicBezTo>
                  <a:pt x="4134" y="11878"/>
                  <a:pt x="2766" y="12260"/>
                  <a:pt x="1595" y="12979"/>
                </a:cubicBezTo>
                <a:cubicBezTo>
                  <a:pt x="1052" y="13308"/>
                  <a:pt x="354" y="13748"/>
                  <a:pt x="173" y="14397"/>
                </a:cubicBezTo>
                <a:cubicBezTo>
                  <a:pt x="0" y="15013"/>
                  <a:pt x="329" y="15671"/>
                  <a:pt x="806" y="16053"/>
                </a:cubicBezTo>
                <a:cubicBezTo>
                  <a:pt x="1389" y="16521"/>
                  <a:pt x="2157" y="16640"/>
                  <a:pt x="2876" y="16722"/>
                </a:cubicBezTo>
                <a:cubicBezTo>
                  <a:pt x="3739" y="16825"/>
                  <a:pt x="4610" y="16895"/>
                  <a:pt x="5482" y="16928"/>
                </a:cubicBezTo>
                <a:cubicBezTo>
                  <a:pt x="5904" y="16944"/>
                  <a:pt x="6328" y="16952"/>
                  <a:pt x="6751" y="16952"/>
                </a:cubicBezTo>
                <a:cubicBezTo>
                  <a:pt x="8069" y="16952"/>
                  <a:pt x="9388" y="16875"/>
                  <a:pt x="10700" y="16722"/>
                </a:cubicBezTo>
                <a:cubicBezTo>
                  <a:pt x="11449" y="16635"/>
                  <a:pt x="12195" y="16522"/>
                  <a:pt x="12937" y="16386"/>
                </a:cubicBezTo>
                <a:lnTo>
                  <a:pt x="12937" y="16386"/>
                </a:lnTo>
                <a:cubicBezTo>
                  <a:pt x="13391" y="17158"/>
                  <a:pt x="13768" y="17979"/>
                  <a:pt x="14098" y="18806"/>
                </a:cubicBezTo>
                <a:cubicBezTo>
                  <a:pt x="14706" y="20334"/>
                  <a:pt x="15150" y="21924"/>
                  <a:pt x="15442" y="23543"/>
                </a:cubicBezTo>
                <a:cubicBezTo>
                  <a:pt x="16037" y="26843"/>
                  <a:pt x="16009" y="30245"/>
                  <a:pt x="15548" y="33561"/>
                </a:cubicBezTo>
                <a:cubicBezTo>
                  <a:pt x="15080" y="36946"/>
                  <a:pt x="14143" y="40250"/>
                  <a:pt x="12976" y="43459"/>
                </a:cubicBezTo>
                <a:cubicBezTo>
                  <a:pt x="11772" y="46754"/>
                  <a:pt x="10318" y="49951"/>
                  <a:pt x="8818" y="53123"/>
                </a:cubicBezTo>
                <a:cubicBezTo>
                  <a:pt x="8456" y="53887"/>
                  <a:pt x="8091" y="54647"/>
                  <a:pt x="7725" y="55412"/>
                </a:cubicBezTo>
                <a:cubicBezTo>
                  <a:pt x="7677" y="55514"/>
                  <a:pt x="7768" y="55608"/>
                  <a:pt x="7851" y="55608"/>
                </a:cubicBezTo>
                <a:cubicBezTo>
                  <a:pt x="7889" y="55608"/>
                  <a:pt x="7925" y="55589"/>
                  <a:pt x="7947" y="55543"/>
                </a:cubicBezTo>
                <a:cubicBezTo>
                  <a:pt x="9508" y="52277"/>
                  <a:pt x="11066" y="49010"/>
                  <a:pt x="12409" y="45649"/>
                </a:cubicBezTo>
                <a:cubicBezTo>
                  <a:pt x="13745" y="42313"/>
                  <a:pt x="14870" y="38873"/>
                  <a:pt x="15520" y="35332"/>
                </a:cubicBezTo>
                <a:cubicBezTo>
                  <a:pt x="16148" y="31934"/>
                  <a:pt x="16350" y="28441"/>
                  <a:pt x="15922" y="25006"/>
                </a:cubicBezTo>
                <a:cubicBezTo>
                  <a:pt x="15713" y="23330"/>
                  <a:pt x="15359" y="21674"/>
                  <a:pt x="14829" y="20071"/>
                </a:cubicBezTo>
                <a:cubicBezTo>
                  <a:pt x="14407" y="18787"/>
                  <a:pt x="13887" y="17508"/>
                  <a:pt x="13204" y="16336"/>
                </a:cubicBezTo>
                <a:lnTo>
                  <a:pt x="13204" y="16336"/>
                </a:lnTo>
                <a:cubicBezTo>
                  <a:pt x="15737" y="15848"/>
                  <a:pt x="18215" y="15076"/>
                  <a:pt x="20574" y="14027"/>
                </a:cubicBezTo>
                <a:cubicBezTo>
                  <a:pt x="23458" y="12749"/>
                  <a:pt x="26149" y="11052"/>
                  <a:pt x="28561" y="9026"/>
                </a:cubicBezTo>
                <a:cubicBezTo>
                  <a:pt x="30936" y="7030"/>
                  <a:pt x="33040" y="4708"/>
                  <a:pt x="34786" y="2144"/>
                </a:cubicBezTo>
                <a:cubicBezTo>
                  <a:pt x="35222" y="1507"/>
                  <a:pt x="35629" y="858"/>
                  <a:pt x="36019" y="192"/>
                </a:cubicBezTo>
                <a:cubicBezTo>
                  <a:pt x="36076" y="92"/>
                  <a:pt x="35986" y="0"/>
                  <a:pt x="35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 name="Google Shape;258;p26"/>
          <p:cNvSpPr/>
          <p:nvPr/>
        </p:nvSpPr>
        <p:spPr>
          <a:xfrm>
            <a:off x="14722475" y="1070000"/>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59" name="Shape 259"/>
        <p:cNvGrpSpPr/>
        <p:nvPr/>
      </p:nvGrpSpPr>
      <p:grpSpPr>
        <a:xfrm>
          <a:off x="0" y="0"/>
          <a:ext cx="0" cy="0"/>
          <a:chOff x="0" y="0"/>
          <a:chExt cx="0" cy="0"/>
        </a:xfrm>
      </p:grpSpPr>
      <p:pic>
        <p:nvPicPr>
          <p:cNvPr id="260" name="Google Shape;260;p27"/>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261" name="Google Shape;261;p27"/>
          <p:cNvSpPr/>
          <p:nvPr/>
        </p:nvSpPr>
        <p:spPr>
          <a:xfrm flipH="1">
            <a:off x="13997200" y="-2948800"/>
            <a:ext cx="6465000" cy="6466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 name="Google Shape;262;p27"/>
          <p:cNvSpPr/>
          <p:nvPr/>
        </p:nvSpPr>
        <p:spPr>
          <a:xfrm flipH="1">
            <a:off x="10642650" y="8829650"/>
            <a:ext cx="4564200" cy="4565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 name="Google Shape;263;p27"/>
          <p:cNvSpPr/>
          <p:nvPr/>
        </p:nvSpPr>
        <p:spPr>
          <a:xfrm flipH="1">
            <a:off x="-3134000" y="4651600"/>
            <a:ext cx="4564200" cy="4565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 name="Google Shape;264;p27"/>
          <p:cNvSpPr/>
          <p:nvPr/>
        </p:nvSpPr>
        <p:spPr>
          <a:xfrm>
            <a:off x="16589750" y="5880300"/>
            <a:ext cx="3195340" cy="4925289"/>
          </a:xfrm>
          <a:custGeom>
            <a:rect b="b" l="l" r="r" t="t"/>
            <a:pathLst>
              <a:path extrusionOk="0" h="55609" w="36077">
                <a:moveTo>
                  <a:pt x="5816" y="12077"/>
                </a:moveTo>
                <a:cubicBezTo>
                  <a:pt x="8027" y="12077"/>
                  <a:pt x="10190" y="12976"/>
                  <a:pt x="11694" y="14660"/>
                </a:cubicBezTo>
                <a:cubicBezTo>
                  <a:pt x="12106" y="15123"/>
                  <a:pt x="12470" y="15625"/>
                  <a:pt x="12796" y="16152"/>
                </a:cubicBezTo>
                <a:lnTo>
                  <a:pt x="12796" y="16152"/>
                </a:lnTo>
                <a:cubicBezTo>
                  <a:pt x="10807" y="16511"/>
                  <a:pt x="8787" y="16694"/>
                  <a:pt x="6767" y="16694"/>
                </a:cubicBezTo>
                <a:cubicBezTo>
                  <a:pt x="5812" y="16694"/>
                  <a:pt x="4856" y="16653"/>
                  <a:pt x="3904" y="16570"/>
                </a:cubicBezTo>
                <a:cubicBezTo>
                  <a:pt x="3098" y="16501"/>
                  <a:pt x="2199" y="16476"/>
                  <a:pt x="1447" y="16143"/>
                </a:cubicBezTo>
                <a:cubicBezTo>
                  <a:pt x="785" y="15847"/>
                  <a:pt x="115" y="15071"/>
                  <a:pt x="477" y="14306"/>
                </a:cubicBezTo>
                <a:cubicBezTo>
                  <a:pt x="649" y="13945"/>
                  <a:pt x="1007" y="13686"/>
                  <a:pt x="1323" y="13460"/>
                </a:cubicBezTo>
                <a:cubicBezTo>
                  <a:pt x="1595" y="13271"/>
                  <a:pt x="1878" y="13098"/>
                  <a:pt x="2174" y="12946"/>
                </a:cubicBezTo>
                <a:cubicBezTo>
                  <a:pt x="2774" y="12634"/>
                  <a:pt x="3419" y="12408"/>
                  <a:pt x="4080" y="12264"/>
                </a:cubicBezTo>
                <a:cubicBezTo>
                  <a:pt x="4655" y="12139"/>
                  <a:pt x="5237" y="12077"/>
                  <a:pt x="5816" y="12077"/>
                </a:cubicBezTo>
                <a:close/>
                <a:moveTo>
                  <a:pt x="35899" y="0"/>
                </a:moveTo>
                <a:cubicBezTo>
                  <a:pt x="35860" y="0"/>
                  <a:pt x="35822" y="18"/>
                  <a:pt x="35797" y="61"/>
                </a:cubicBezTo>
                <a:cubicBezTo>
                  <a:pt x="34277" y="2658"/>
                  <a:pt x="32407" y="5041"/>
                  <a:pt x="30254" y="7145"/>
                </a:cubicBezTo>
                <a:cubicBezTo>
                  <a:pt x="28101" y="9244"/>
                  <a:pt x="25669" y="11060"/>
                  <a:pt x="23039" y="12515"/>
                </a:cubicBezTo>
                <a:cubicBezTo>
                  <a:pt x="20159" y="14109"/>
                  <a:pt x="17044" y="15260"/>
                  <a:pt x="13827" y="15950"/>
                </a:cubicBezTo>
                <a:cubicBezTo>
                  <a:pt x="13573" y="16004"/>
                  <a:pt x="13319" y="16055"/>
                  <a:pt x="13065" y="16103"/>
                </a:cubicBezTo>
                <a:lnTo>
                  <a:pt x="13065" y="16103"/>
                </a:lnTo>
                <a:cubicBezTo>
                  <a:pt x="12960" y="15930"/>
                  <a:pt x="12851" y="15760"/>
                  <a:pt x="12738" y="15592"/>
                </a:cubicBezTo>
                <a:cubicBezTo>
                  <a:pt x="11904" y="14356"/>
                  <a:pt x="10819" y="13292"/>
                  <a:pt x="9467" y="12638"/>
                </a:cubicBezTo>
                <a:cubicBezTo>
                  <a:pt x="8340" y="12095"/>
                  <a:pt x="7091" y="11822"/>
                  <a:pt x="5842" y="11822"/>
                </a:cubicBezTo>
                <a:cubicBezTo>
                  <a:pt x="5730" y="11822"/>
                  <a:pt x="5618" y="11824"/>
                  <a:pt x="5506" y="11829"/>
                </a:cubicBezTo>
                <a:cubicBezTo>
                  <a:pt x="4134" y="11878"/>
                  <a:pt x="2766" y="12260"/>
                  <a:pt x="1595" y="12979"/>
                </a:cubicBezTo>
                <a:cubicBezTo>
                  <a:pt x="1052" y="13308"/>
                  <a:pt x="354" y="13748"/>
                  <a:pt x="173" y="14397"/>
                </a:cubicBezTo>
                <a:cubicBezTo>
                  <a:pt x="0" y="15013"/>
                  <a:pt x="329" y="15671"/>
                  <a:pt x="806" y="16053"/>
                </a:cubicBezTo>
                <a:cubicBezTo>
                  <a:pt x="1389" y="16521"/>
                  <a:pt x="2157" y="16640"/>
                  <a:pt x="2876" y="16722"/>
                </a:cubicBezTo>
                <a:cubicBezTo>
                  <a:pt x="3739" y="16825"/>
                  <a:pt x="4610" y="16895"/>
                  <a:pt x="5482" y="16928"/>
                </a:cubicBezTo>
                <a:cubicBezTo>
                  <a:pt x="5904" y="16944"/>
                  <a:pt x="6328" y="16952"/>
                  <a:pt x="6751" y="16952"/>
                </a:cubicBezTo>
                <a:cubicBezTo>
                  <a:pt x="8069" y="16952"/>
                  <a:pt x="9388" y="16875"/>
                  <a:pt x="10700" y="16722"/>
                </a:cubicBezTo>
                <a:cubicBezTo>
                  <a:pt x="11449" y="16635"/>
                  <a:pt x="12195" y="16522"/>
                  <a:pt x="12937" y="16386"/>
                </a:cubicBezTo>
                <a:lnTo>
                  <a:pt x="12937" y="16386"/>
                </a:lnTo>
                <a:cubicBezTo>
                  <a:pt x="13391" y="17158"/>
                  <a:pt x="13768" y="17979"/>
                  <a:pt x="14098" y="18806"/>
                </a:cubicBezTo>
                <a:cubicBezTo>
                  <a:pt x="14706" y="20334"/>
                  <a:pt x="15150" y="21924"/>
                  <a:pt x="15442" y="23543"/>
                </a:cubicBezTo>
                <a:cubicBezTo>
                  <a:pt x="16037" y="26843"/>
                  <a:pt x="16009" y="30245"/>
                  <a:pt x="15548" y="33561"/>
                </a:cubicBezTo>
                <a:cubicBezTo>
                  <a:pt x="15080" y="36946"/>
                  <a:pt x="14143" y="40250"/>
                  <a:pt x="12976" y="43459"/>
                </a:cubicBezTo>
                <a:cubicBezTo>
                  <a:pt x="11772" y="46754"/>
                  <a:pt x="10318" y="49951"/>
                  <a:pt x="8818" y="53123"/>
                </a:cubicBezTo>
                <a:cubicBezTo>
                  <a:pt x="8456" y="53887"/>
                  <a:pt x="8091" y="54647"/>
                  <a:pt x="7725" y="55412"/>
                </a:cubicBezTo>
                <a:cubicBezTo>
                  <a:pt x="7677" y="55514"/>
                  <a:pt x="7768" y="55608"/>
                  <a:pt x="7851" y="55608"/>
                </a:cubicBezTo>
                <a:cubicBezTo>
                  <a:pt x="7889" y="55608"/>
                  <a:pt x="7925" y="55589"/>
                  <a:pt x="7947" y="55543"/>
                </a:cubicBezTo>
                <a:cubicBezTo>
                  <a:pt x="9508" y="52277"/>
                  <a:pt x="11066" y="49010"/>
                  <a:pt x="12409" y="45649"/>
                </a:cubicBezTo>
                <a:cubicBezTo>
                  <a:pt x="13745" y="42313"/>
                  <a:pt x="14870" y="38873"/>
                  <a:pt x="15520" y="35332"/>
                </a:cubicBezTo>
                <a:cubicBezTo>
                  <a:pt x="16148" y="31934"/>
                  <a:pt x="16350" y="28441"/>
                  <a:pt x="15922" y="25006"/>
                </a:cubicBezTo>
                <a:cubicBezTo>
                  <a:pt x="15713" y="23330"/>
                  <a:pt x="15359" y="21674"/>
                  <a:pt x="14829" y="20071"/>
                </a:cubicBezTo>
                <a:cubicBezTo>
                  <a:pt x="14407" y="18787"/>
                  <a:pt x="13887" y="17508"/>
                  <a:pt x="13204" y="16336"/>
                </a:cubicBezTo>
                <a:lnTo>
                  <a:pt x="13204" y="16336"/>
                </a:lnTo>
                <a:cubicBezTo>
                  <a:pt x="15737" y="15848"/>
                  <a:pt x="18215" y="15076"/>
                  <a:pt x="20574" y="14027"/>
                </a:cubicBezTo>
                <a:cubicBezTo>
                  <a:pt x="23458" y="12749"/>
                  <a:pt x="26149" y="11052"/>
                  <a:pt x="28561" y="9026"/>
                </a:cubicBezTo>
                <a:cubicBezTo>
                  <a:pt x="30936" y="7030"/>
                  <a:pt x="33040" y="4708"/>
                  <a:pt x="34786" y="2144"/>
                </a:cubicBezTo>
                <a:cubicBezTo>
                  <a:pt x="35222" y="1507"/>
                  <a:pt x="35629" y="858"/>
                  <a:pt x="36019" y="192"/>
                </a:cubicBezTo>
                <a:cubicBezTo>
                  <a:pt x="36076" y="92"/>
                  <a:pt x="35986" y="0"/>
                  <a:pt x="35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 name="Google Shape;265;p27"/>
          <p:cNvSpPr/>
          <p:nvPr/>
        </p:nvSpPr>
        <p:spPr>
          <a:xfrm rot="3955513">
            <a:off x="-666537" y="-1225898"/>
            <a:ext cx="2488489" cy="4246383"/>
          </a:xfrm>
          <a:custGeom>
            <a:rect b="b" l="l" r="r" t="t"/>
            <a:pathLst>
              <a:path extrusionOk="0" h="42034" w="24633">
                <a:moveTo>
                  <a:pt x="21062" y="12994"/>
                </a:moveTo>
                <a:lnTo>
                  <a:pt x="21062" y="12994"/>
                </a:lnTo>
                <a:cubicBezTo>
                  <a:pt x="20470" y="14226"/>
                  <a:pt x="19730" y="15390"/>
                  <a:pt x="18876" y="16454"/>
                </a:cubicBezTo>
                <a:cubicBezTo>
                  <a:pt x="18420" y="17021"/>
                  <a:pt x="17931" y="17564"/>
                  <a:pt x="17409" y="18077"/>
                </a:cubicBezTo>
                <a:cubicBezTo>
                  <a:pt x="17142" y="18340"/>
                  <a:pt x="16867" y="18591"/>
                  <a:pt x="16584" y="18838"/>
                </a:cubicBezTo>
                <a:cubicBezTo>
                  <a:pt x="16439" y="18963"/>
                  <a:pt x="16178" y="19148"/>
                  <a:pt x="15996" y="19148"/>
                </a:cubicBezTo>
                <a:cubicBezTo>
                  <a:pt x="15873" y="19148"/>
                  <a:pt x="15786" y="19064"/>
                  <a:pt x="15795" y="18821"/>
                </a:cubicBezTo>
                <a:cubicBezTo>
                  <a:pt x="15823" y="17991"/>
                  <a:pt x="16316" y="17260"/>
                  <a:pt x="16834" y="16648"/>
                </a:cubicBezTo>
                <a:cubicBezTo>
                  <a:pt x="17356" y="16035"/>
                  <a:pt x="17927" y="15464"/>
                  <a:pt x="18527" y="14926"/>
                </a:cubicBezTo>
                <a:cubicBezTo>
                  <a:pt x="19147" y="14371"/>
                  <a:pt x="19805" y="13854"/>
                  <a:pt x="20491" y="13381"/>
                </a:cubicBezTo>
                <a:cubicBezTo>
                  <a:pt x="20678" y="13251"/>
                  <a:pt x="20869" y="13121"/>
                  <a:pt x="21062" y="12994"/>
                </a:cubicBezTo>
                <a:close/>
                <a:moveTo>
                  <a:pt x="18846" y="0"/>
                </a:moveTo>
                <a:cubicBezTo>
                  <a:pt x="18799" y="0"/>
                  <a:pt x="18751" y="1"/>
                  <a:pt x="18704" y="2"/>
                </a:cubicBezTo>
                <a:cubicBezTo>
                  <a:pt x="17126" y="48"/>
                  <a:pt x="15626" y="775"/>
                  <a:pt x="14258" y="1494"/>
                </a:cubicBezTo>
                <a:cubicBezTo>
                  <a:pt x="11513" y="2936"/>
                  <a:pt x="9064" y="4896"/>
                  <a:pt x="6923" y="7127"/>
                </a:cubicBezTo>
                <a:cubicBezTo>
                  <a:pt x="4733" y="9408"/>
                  <a:pt x="2856" y="11972"/>
                  <a:pt x="1208" y="14663"/>
                </a:cubicBezTo>
                <a:cubicBezTo>
                  <a:pt x="814" y="15316"/>
                  <a:pt x="427" y="15974"/>
                  <a:pt x="57" y="16639"/>
                </a:cubicBezTo>
                <a:cubicBezTo>
                  <a:pt x="0" y="16739"/>
                  <a:pt x="90" y="16833"/>
                  <a:pt x="177" y="16833"/>
                </a:cubicBezTo>
                <a:cubicBezTo>
                  <a:pt x="216" y="16833"/>
                  <a:pt x="254" y="16815"/>
                  <a:pt x="279" y="16771"/>
                </a:cubicBezTo>
                <a:cubicBezTo>
                  <a:pt x="1746" y="14137"/>
                  <a:pt x="3410" y="11602"/>
                  <a:pt x="5342" y="9280"/>
                </a:cubicBezTo>
                <a:cubicBezTo>
                  <a:pt x="7252" y="6988"/>
                  <a:pt x="9426" y="4896"/>
                  <a:pt x="11899" y="3216"/>
                </a:cubicBezTo>
                <a:cubicBezTo>
                  <a:pt x="13120" y="2381"/>
                  <a:pt x="14410" y="1654"/>
                  <a:pt x="15758" y="1050"/>
                </a:cubicBezTo>
                <a:cubicBezTo>
                  <a:pt x="16680" y="637"/>
                  <a:pt x="17770" y="246"/>
                  <a:pt x="18826" y="246"/>
                </a:cubicBezTo>
                <a:cubicBezTo>
                  <a:pt x="19304" y="246"/>
                  <a:pt x="19775" y="326"/>
                  <a:pt x="20220" y="520"/>
                </a:cubicBezTo>
                <a:cubicBezTo>
                  <a:pt x="21621" y="1137"/>
                  <a:pt x="22159" y="2698"/>
                  <a:pt x="22418" y="4095"/>
                </a:cubicBezTo>
                <a:cubicBezTo>
                  <a:pt x="22681" y="5533"/>
                  <a:pt x="22689" y="7020"/>
                  <a:pt x="22476" y="8467"/>
                </a:cubicBezTo>
                <a:cubicBezTo>
                  <a:pt x="22262" y="9886"/>
                  <a:pt x="21842" y="11268"/>
                  <a:pt x="21255" y="12578"/>
                </a:cubicBezTo>
                <a:lnTo>
                  <a:pt x="21255" y="12578"/>
                </a:lnTo>
                <a:cubicBezTo>
                  <a:pt x="20790" y="12861"/>
                  <a:pt x="20336" y="13166"/>
                  <a:pt x="19895" y="13488"/>
                </a:cubicBezTo>
                <a:cubicBezTo>
                  <a:pt x="19213" y="13985"/>
                  <a:pt x="18564" y="14527"/>
                  <a:pt x="17952" y="15107"/>
                </a:cubicBezTo>
                <a:cubicBezTo>
                  <a:pt x="17344" y="15686"/>
                  <a:pt x="16736" y="16298"/>
                  <a:pt x="16251" y="16984"/>
                </a:cubicBezTo>
                <a:cubicBezTo>
                  <a:pt x="16021" y="17305"/>
                  <a:pt x="15819" y="17654"/>
                  <a:pt x="15688" y="18032"/>
                </a:cubicBezTo>
                <a:cubicBezTo>
                  <a:pt x="15581" y="18349"/>
                  <a:pt x="15449" y="18813"/>
                  <a:pt x="15577" y="19138"/>
                </a:cubicBezTo>
                <a:cubicBezTo>
                  <a:pt x="15649" y="19335"/>
                  <a:pt x="15817" y="19412"/>
                  <a:pt x="15997" y="19412"/>
                </a:cubicBezTo>
                <a:cubicBezTo>
                  <a:pt x="16083" y="19412"/>
                  <a:pt x="16172" y="19394"/>
                  <a:pt x="16255" y="19364"/>
                </a:cubicBezTo>
                <a:cubicBezTo>
                  <a:pt x="16575" y="19240"/>
                  <a:pt x="16830" y="18969"/>
                  <a:pt x="17077" y="18743"/>
                </a:cubicBezTo>
                <a:cubicBezTo>
                  <a:pt x="18921" y="17069"/>
                  <a:pt x="20438" y="15010"/>
                  <a:pt x="21464" y="12736"/>
                </a:cubicBezTo>
                <a:lnTo>
                  <a:pt x="21464" y="12736"/>
                </a:lnTo>
                <a:cubicBezTo>
                  <a:pt x="21820" y="12516"/>
                  <a:pt x="22186" y="12312"/>
                  <a:pt x="22562" y="12144"/>
                </a:cubicBezTo>
                <a:cubicBezTo>
                  <a:pt x="22802" y="12038"/>
                  <a:pt x="23088" y="11939"/>
                  <a:pt x="23362" y="11939"/>
                </a:cubicBezTo>
                <a:cubicBezTo>
                  <a:pt x="23449" y="11939"/>
                  <a:pt x="23535" y="11949"/>
                  <a:pt x="23618" y="11972"/>
                </a:cubicBezTo>
                <a:cubicBezTo>
                  <a:pt x="24033" y="12091"/>
                  <a:pt x="24181" y="12498"/>
                  <a:pt x="24263" y="12880"/>
                </a:cubicBezTo>
                <a:cubicBezTo>
                  <a:pt x="24444" y="13718"/>
                  <a:pt x="24362" y="14589"/>
                  <a:pt x="24140" y="15411"/>
                </a:cubicBezTo>
                <a:cubicBezTo>
                  <a:pt x="23692" y="17050"/>
                  <a:pt x="22755" y="18546"/>
                  <a:pt x="21826" y="19955"/>
                </a:cubicBezTo>
                <a:cubicBezTo>
                  <a:pt x="20877" y="21402"/>
                  <a:pt x="19821" y="22782"/>
                  <a:pt x="18716" y="24113"/>
                </a:cubicBezTo>
                <a:cubicBezTo>
                  <a:pt x="16460" y="26838"/>
                  <a:pt x="14020" y="29422"/>
                  <a:pt x="11591" y="31994"/>
                </a:cubicBezTo>
                <a:cubicBezTo>
                  <a:pt x="9064" y="34673"/>
                  <a:pt x="6496" y="37307"/>
                  <a:pt x="3899" y="39916"/>
                </a:cubicBezTo>
                <a:cubicBezTo>
                  <a:pt x="3262" y="40549"/>
                  <a:pt x="2630" y="41182"/>
                  <a:pt x="1993" y="41814"/>
                </a:cubicBezTo>
                <a:cubicBezTo>
                  <a:pt x="1901" y="41903"/>
                  <a:pt x="1990" y="42034"/>
                  <a:pt x="2088" y="42034"/>
                </a:cubicBezTo>
                <a:cubicBezTo>
                  <a:pt x="2118" y="42034"/>
                  <a:pt x="2147" y="42022"/>
                  <a:pt x="2174" y="41995"/>
                </a:cubicBezTo>
                <a:cubicBezTo>
                  <a:pt x="4931" y="39263"/>
                  <a:pt x="7655" y="36498"/>
                  <a:pt x="10338" y="33691"/>
                </a:cubicBezTo>
                <a:cubicBezTo>
                  <a:pt x="12935" y="30971"/>
                  <a:pt x="15523" y="28231"/>
                  <a:pt x="17981" y="25383"/>
                </a:cubicBezTo>
                <a:cubicBezTo>
                  <a:pt x="19152" y="24023"/>
                  <a:pt x="20277" y="22630"/>
                  <a:pt x="21313" y="21163"/>
                </a:cubicBezTo>
                <a:cubicBezTo>
                  <a:pt x="22336" y="19717"/>
                  <a:pt x="23339" y="18197"/>
                  <a:pt x="24017" y="16553"/>
                </a:cubicBezTo>
                <a:cubicBezTo>
                  <a:pt x="24341" y="15760"/>
                  <a:pt x="24579" y="14918"/>
                  <a:pt x="24612" y="14059"/>
                </a:cubicBezTo>
                <a:cubicBezTo>
                  <a:pt x="24633" y="13640"/>
                  <a:pt x="24600" y="13221"/>
                  <a:pt x="24510" y="12814"/>
                </a:cubicBezTo>
                <a:cubicBezTo>
                  <a:pt x="24436" y="12469"/>
                  <a:pt x="24312" y="12107"/>
                  <a:pt x="24017" y="11885"/>
                </a:cubicBezTo>
                <a:cubicBezTo>
                  <a:pt x="23819" y="11740"/>
                  <a:pt x="23598" y="11683"/>
                  <a:pt x="23370" y="11683"/>
                </a:cubicBezTo>
                <a:cubicBezTo>
                  <a:pt x="22928" y="11683"/>
                  <a:pt x="22461" y="11897"/>
                  <a:pt x="22098" y="12095"/>
                </a:cubicBezTo>
                <a:cubicBezTo>
                  <a:pt x="21941" y="12179"/>
                  <a:pt x="21785" y="12266"/>
                  <a:pt x="21631" y="12355"/>
                </a:cubicBezTo>
                <a:lnTo>
                  <a:pt x="21631" y="12355"/>
                </a:lnTo>
                <a:cubicBezTo>
                  <a:pt x="21802" y="11950"/>
                  <a:pt x="21958" y="11538"/>
                  <a:pt x="22098" y="11121"/>
                </a:cubicBezTo>
                <a:cubicBezTo>
                  <a:pt x="22578" y="9679"/>
                  <a:pt x="22858" y="8167"/>
                  <a:pt x="22882" y="6647"/>
                </a:cubicBezTo>
                <a:cubicBezTo>
                  <a:pt x="22907" y="5180"/>
                  <a:pt x="22739" y="3606"/>
                  <a:pt x="22151" y="2254"/>
                </a:cubicBezTo>
                <a:cubicBezTo>
                  <a:pt x="21863" y="1597"/>
                  <a:pt x="21444" y="997"/>
                  <a:pt x="20849" y="582"/>
                </a:cubicBezTo>
                <a:cubicBezTo>
                  <a:pt x="20263" y="174"/>
                  <a:pt x="19552" y="0"/>
                  <a:pt x="188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69" name="Shape 269"/>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70" name="Shape 270"/>
        <p:cNvGrpSpPr/>
        <p:nvPr/>
      </p:nvGrpSpPr>
      <p:grpSpPr>
        <a:xfrm>
          <a:off x="0" y="0"/>
          <a:ext cx="0" cy="0"/>
          <a:chOff x="0" y="0"/>
          <a:chExt cx="0" cy="0"/>
        </a:xfrm>
      </p:grpSpPr>
      <p:sp>
        <p:nvSpPr>
          <p:cNvPr id="271" name="Google Shape;271;p30"/>
          <p:cNvSpPr txBox="1"/>
          <p:nvPr>
            <p:ph type="title"/>
          </p:nvPr>
        </p:nvSpPr>
        <p:spPr>
          <a:xfrm>
            <a:off x="1446900" y="1022050"/>
            <a:ext cx="15394200" cy="964800"/>
          </a:xfrm>
          <a:prstGeom prst="rect">
            <a:avLst/>
          </a:prstGeom>
        </p:spPr>
        <p:txBody>
          <a:bodyPr anchorCtr="0" anchor="t" bIns="182850" lIns="182850" spcFirstLastPara="1" rIns="182850" wrap="square" tIns="182850">
            <a:noAutofit/>
          </a:bodyPr>
          <a:lstStyle>
            <a:lvl1pPr lvl="0" rtl="0">
              <a:spcBef>
                <a:spcPts val="0"/>
              </a:spcBef>
              <a:spcAft>
                <a:spcPts val="0"/>
              </a:spcAft>
              <a:buSzPts val="4800"/>
              <a:buFont typeface="Arial"/>
              <a:buNone/>
              <a:defRPr>
                <a:solidFill>
                  <a:schemeClr val="lt1"/>
                </a:solidFill>
                <a:latin typeface="Arial"/>
                <a:ea typeface="Arial"/>
                <a:cs typeface="Arial"/>
                <a:sym typeface="Arial"/>
              </a:defRPr>
            </a:lvl1pPr>
            <a:lvl2pPr lvl="1" rtl="0">
              <a:spcBef>
                <a:spcPts val="0"/>
              </a:spcBef>
              <a:spcAft>
                <a:spcPts val="0"/>
              </a:spcAft>
              <a:buSzPts val="4800"/>
              <a:buFont typeface="Arial"/>
              <a:buNone/>
              <a:defRPr>
                <a:latin typeface="Arial"/>
                <a:ea typeface="Arial"/>
                <a:cs typeface="Arial"/>
                <a:sym typeface="Arial"/>
              </a:defRPr>
            </a:lvl2pPr>
            <a:lvl3pPr lvl="2" rtl="0">
              <a:spcBef>
                <a:spcPts val="0"/>
              </a:spcBef>
              <a:spcAft>
                <a:spcPts val="0"/>
              </a:spcAft>
              <a:buSzPts val="4800"/>
              <a:buFont typeface="Arial"/>
              <a:buNone/>
              <a:defRPr>
                <a:latin typeface="Arial"/>
                <a:ea typeface="Arial"/>
                <a:cs typeface="Arial"/>
                <a:sym typeface="Arial"/>
              </a:defRPr>
            </a:lvl3pPr>
            <a:lvl4pPr lvl="3" rtl="0">
              <a:spcBef>
                <a:spcPts val="0"/>
              </a:spcBef>
              <a:spcAft>
                <a:spcPts val="0"/>
              </a:spcAft>
              <a:buSzPts val="4800"/>
              <a:buFont typeface="Arial"/>
              <a:buNone/>
              <a:defRPr>
                <a:latin typeface="Arial"/>
                <a:ea typeface="Arial"/>
                <a:cs typeface="Arial"/>
                <a:sym typeface="Arial"/>
              </a:defRPr>
            </a:lvl4pPr>
            <a:lvl5pPr lvl="4" rtl="0">
              <a:spcBef>
                <a:spcPts val="0"/>
              </a:spcBef>
              <a:spcAft>
                <a:spcPts val="0"/>
              </a:spcAft>
              <a:buSzPts val="4800"/>
              <a:buFont typeface="Arial"/>
              <a:buNone/>
              <a:defRPr>
                <a:latin typeface="Arial"/>
                <a:ea typeface="Arial"/>
                <a:cs typeface="Arial"/>
                <a:sym typeface="Arial"/>
              </a:defRPr>
            </a:lvl5pPr>
            <a:lvl6pPr lvl="5" rtl="0">
              <a:spcBef>
                <a:spcPts val="0"/>
              </a:spcBef>
              <a:spcAft>
                <a:spcPts val="0"/>
              </a:spcAft>
              <a:buSzPts val="4800"/>
              <a:buFont typeface="Arial"/>
              <a:buNone/>
              <a:defRPr>
                <a:latin typeface="Arial"/>
                <a:ea typeface="Arial"/>
                <a:cs typeface="Arial"/>
                <a:sym typeface="Arial"/>
              </a:defRPr>
            </a:lvl6pPr>
            <a:lvl7pPr lvl="6" rtl="0">
              <a:spcBef>
                <a:spcPts val="0"/>
              </a:spcBef>
              <a:spcAft>
                <a:spcPts val="0"/>
              </a:spcAft>
              <a:buSzPts val="4800"/>
              <a:buFont typeface="Arial"/>
              <a:buNone/>
              <a:defRPr>
                <a:latin typeface="Arial"/>
                <a:ea typeface="Arial"/>
                <a:cs typeface="Arial"/>
                <a:sym typeface="Arial"/>
              </a:defRPr>
            </a:lvl7pPr>
            <a:lvl8pPr lvl="7" rtl="0">
              <a:spcBef>
                <a:spcPts val="0"/>
              </a:spcBef>
              <a:spcAft>
                <a:spcPts val="0"/>
              </a:spcAft>
              <a:buSzPts val="4800"/>
              <a:buFont typeface="Arial"/>
              <a:buNone/>
              <a:defRPr>
                <a:latin typeface="Arial"/>
                <a:ea typeface="Arial"/>
                <a:cs typeface="Arial"/>
                <a:sym typeface="Arial"/>
              </a:defRPr>
            </a:lvl8pPr>
            <a:lvl9pPr lvl="8" rtl="0">
              <a:spcBef>
                <a:spcPts val="0"/>
              </a:spcBef>
              <a:spcAft>
                <a:spcPts val="0"/>
              </a:spcAft>
              <a:buSzPts val="48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pic>
        <p:nvPicPr>
          <p:cNvPr id="27" name="Google Shape;27;p4"/>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28" name="Google Shape;28;p4"/>
          <p:cNvSpPr/>
          <p:nvPr/>
        </p:nvSpPr>
        <p:spPr>
          <a:xfrm>
            <a:off x="-2451250" y="4018800"/>
            <a:ext cx="3192000" cy="3192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 name="Google Shape;29;p4"/>
          <p:cNvSpPr/>
          <p:nvPr/>
        </p:nvSpPr>
        <p:spPr>
          <a:xfrm>
            <a:off x="12346400" y="9464950"/>
            <a:ext cx="7752600" cy="77526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 name="Google Shape;30;p4"/>
          <p:cNvSpPr/>
          <p:nvPr/>
        </p:nvSpPr>
        <p:spPr>
          <a:xfrm>
            <a:off x="14211950" y="-732400"/>
            <a:ext cx="5291709" cy="2061861"/>
          </a:xfrm>
          <a:custGeom>
            <a:rect b="b" l="l" r="r" t="t"/>
            <a:pathLst>
              <a:path extrusionOk="0" h="20956" w="53783">
                <a:moveTo>
                  <a:pt x="24673" y="9131"/>
                </a:moveTo>
                <a:cubicBezTo>
                  <a:pt x="25133" y="9131"/>
                  <a:pt x="25645" y="9323"/>
                  <a:pt x="26022" y="9452"/>
                </a:cubicBezTo>
                <a:cubicBezTo>
                  <a:pt x="27180" y="9855"/>
                  <a:pt x="28241" y="10525"/>
                  <a:pt x="29112" y="11388"/>
                </a:cubicBezTo>
                <a:cubicBezTo>
                  <a:pt x="29555" y="11827"/>
                  <a:pt x="29954" y="12320"/>
                  <a:pt x="30283" y="12850"/>
                </a:cubicBezTo>
                <a:cubicBezTo>
                  <a:pt x="30615" y="13376"/>
                  <a:pt x="30948" y="13976"/>
                  <a:pt x="31059" y="14597"/>
                </a:cubicBezTo>
                <a:cubicBezTo>
                  <a:pt x="31207" y="15447"/>
                  <a:pt x="30607" y="15932"/>
                  <a:pt x="29917" y="16273"/>
                </a:cubicBezTo>
                <a:cubicBezTo>
                  <a:pt x="29646" y="16407"/>
                  <a:pt x="29365" y="16515"/>
                  <a:pt x="29077" y="16604"/>
                </a:cubicBezTo>
                <a:lnTo>
                  <a:pt x="29077" y="16604"/>
                </a:lnTo>
                <a:cubicBezTo>
                  <a:pt x="27994" y="15899"/>
                  <a:pt x="26957" y="15112"/>
                  <a:pt x="26005" y="14235"/>
                </a:cubicBezTo>
                <a:cubicBezTo>
                  <a:pt x="25048" y="13352"/>
                  <a:pt x="24144" y="12312"/>
                  <a:pt x="23791" y="11034"/>
                </a:cubicBezTo>
                <a:cubicBezTo>
                  <a:pt x="23639" y="10492"/>
                  <a:pt x="23524" y="9637"/>
                  <a:pt x="24086" y="9280"/>
                </a:cubicBezTo>
                <a:cubicBezTo>
                  <a:pt x="24258" y="9172"/>
                  <a:pt x="24460" y="9131"/>
                  <a:pt x="24673" y="9131"/>
                </a:cubicBezTo>
                <a:close/>
                <a:moveTo>
                  <a:pt x="171" y="0"/>
                </a:moveTo>
                <a:cubicBezTo>
                  <a:pt x="90" y="0"/>
                  <a:pt x="0" y="95"/>
                  <a:pt x="45" y="199"/>
                </a:cubicBezTo>
                <a:cubicBezTo>
                  <a:pt x="2231" y="5208"/>
                  <a:pt x="5884" y="9555"/>
                  <a:pt x="10449" y="12563"/>
                </a:cubicBezTo>
                <a:cubicBezTo>
                  <a:pt x="12923" y="14194"/>
                  <a:pt x="15659" y="15427"/>
                  <a:pt x="18515" y="16216"/>
                </a:cubicBezTo>
                <a:cubicBezTo>
                  <a:pt x="19936" y="16606"/>
                  <a:pt x="21387" y="16889"/>
                  <a:pt x="22850" y="17058"/>
                </a:cubicBezTo>
                <a:cubicBezTo>
                  <a:pt x="23848" y="17172"/>
                  <a:pt x="24865" y="17252"/>
                  <a:pt x="25878" y="17252"/>
                </a:cubicBezTo>
                <a:cubicBezTo>
                  <a:pt x="26357" y="17252"/>
                  <a:pt x="26836" y="17234"/>
                  <a:pt x="27312" y="17193"/>
                </a:cubicBezTo>
                <a:cubicBezTo>
                  <a:pt x="27896" y="17140"/>
                  <a:pt x="28478" y="17049"/>
                  <a:pt x="29039" y="16884"/>
                </a:cubicBezTo>
                <a:lnTo>
                  <a:pt x="29039" y="16884"/>
                </a:lnTo>
                <a:cubicBezTo>
                  <a:pt x="30633" y="17915"/>
                  <a:pt x="32342" y="18767"/>
                  <a:pt x="34125" y="19420"/>
                </a:cubicBezTo>
                <a:cubicBezTo>
                  <a:pt x="36915" y="20445"/>
                  <a:pt x="39868" y="20956"/>
                  <a:pt x="42822" y="20956"/>
                </a:cubicBezTo>
                <a:cubicBezTo>
                  <a:pt x="45815" y="20956"/>
                  <a:pt x="48808" y="20432"/>
                  <a:pt x="51633" y="19388"/>
                </a:cubicBezTo>
                <a:cubicBezTo>
                  <a:pt x="52319" y="19137"/>
                  <a:pt x="52993" y="18853"/>
                  <a:pt x="53654" y="18541"/>
                </a:cubicBezTo>
                <a:cubicBezTo>
                  <a:pt x="53782" y="18481"/>
                  <a:pt x="53701" y="18306"/>
                  <a:pt x="53580" y="18306"/>
                </a:cubicBezTo>
                <a:cubicBezTo>
                  <a:pt x="53562" y="18306"/>
                  <a:pt x="53542" y="18310"/>
                  <a:pt x="53523" y="18319"/>
                </a:cubicBezTo>
                <a:cubicBezTo>
                  <a:pt x="50168" y="19894"/>
                  <a:pt x="46478" y="20704"/>
                  <a:pt x="42785" y="20704"/>
                </a:cubicBezTo>
                <a:cubicBezTo>
                  <a:pt x="40733" y="20704"/>
                  <a:pt x="38681" y="20454"/>
                  <a:pt x="36684" y="19946"/>
                </a:cubicBezTo>
                <a:cubicBezTo>
                  <a:pt x="34095" y="19288"/>
                  <a:pt x="31613" y="18216"/>
                  <a:pt x="29355" y="16783"/>
                </a:cubicBezTo>
                <a:lnTo>
                  <a:pt x="29355" y="16783"/>
                </a:lnTo>
                <a:cubicBezTo>
                  <a:pt x="29378" y="16775"/>
                  <a:pt x="29401" y="16766"/>
                  <a:pt x="29424" y="16758"/>
                </a:cubicBezTo>
                <a:cubicBezTo>
                  <a:pt x="30011" y="16544"/>
                  <a:pt x="30669" y="16257"/>
                  <a:pt x="31059" y="15743"/>
                </a:cubicBezTo>
                <a:cubicBezTo>
                  <a:pt x="31478" y="15192"/>
                  <a:pt x="31355" y="14494"/>
                  <a:pt x="31109" y="13894"/>
                </a:cubicBezTo>
                <a:cubicBezTo>
                  <a:pt x="30878" y="13327"/>
                  <a:pt x="30574" y="12789"/>
                  <a:pt x="30217" y="12292"/>
                </a:cubicBezTo>
                <a:cubicBezTo>
                  <a:pt x="29502" y="11293"/>
                  <a:pt x="28569" y="10451"/>
                  <a:pt x="27497" y="9843"/>
                </a:cubicBezTo>
                <a:cubicBezTo>
                  <a:pt x="26959" y="9535"/>
                  <a:pt x="26383" y="9288"/>
                  <a:pt x="25788" y="9111"/>
                </a:cubicBezTo>
                <a:cubicBezTo>
                  <a:pt x="25443" y="9008"/>
                  <a:pt x="25035" y="8885"/>
                  <a:pt x="24646" y="8885"/>
                </a:cubicBezTo>
                <a:cubicBezTo>
                  <a:pt x="24403" y="8885"/>
                  <a:pt x="24167" y="8933"/>
                  <a:pt x="23959" y="9062"/>
                </a:cubicBezTo>
                <a:cubicBezTo>
                  <a:pt x="22911" y="9711"/>
                  <a:pt x="23556" y="11404"/>
                  <a:pt x="24004" y="12218"/>
                </a:cubicBezTo>
                <a:cubicBezTo>
                  <a:pt x="24666" y="13417"/>
                  <a:pt x="25709" y="14367"/>
                  <a:pt x="26757" y="15221"/>
                </a:cubicBezTo>
                <a:cubicBezTo>
                  <a:pt x="27397" y="15745"/>
                  <a:pt x="28063" y="16237"/>
                  <a:pt x="28752" y="16696"/>
                </a:cubicBezTo>
                <a:lnTo>
                  <a:pt x="28752" y="16696"/>
                </a:lnTo>
                <a:cubicBezTo>
                  <a:pt x="28479" y="16765"/>
                  <a:pt x="28202" y="16819"/>
                  <a:pt x="27924" y="16861"/>
                </a:cubicBezTo>
                <a:cubicBezTo>
                  <a:pt x="27270" y="16959"/>
                  <a:pt x="26604" y="16997"/>
                  <a:pt x="25936" y="16997"/>
                </a:cubicBezTo>
                <a:cubicBezTo>
                  <a:pt x="25181" y="16997"/>
                  <a:pt x="24425" y="16949"/>
                  <a:pt x="23684" y="16885"/>
                </a:cubicBezTo>
                <a:cubicBezTo>
                  <a:pt x="22270" y="16762"/>
                  <a:pt x="20865" y="16532"/>
                  <a:pt x="19489" y="16199"/>
                </a:cubicBezTo>
                <a:cubicBezTo>
                  <a:pt x="16748" y="15538"/>
                  <a:pt x="14110" y="14469"/>
                  <a:pt x="11686" y="13031"/>
                </a:cubicBezTo>
                <a:cubicBezTo>
                  <a:pt x="7186" y="10365"/>
                  <a:pt x="3484" y="6412"/>
                  <a:pt x="1077" y="1773"/>
                </a:cubicBezTo>
                <a:cubicBezTo>
                  <a:pt x="785" y="1214"/>
                  <a:pt x="518" y="643"/>
                  <a:pt x="263" y="68"/>
                </a:cubicBezTo>
                <a:cubicBezTo>
                  <a:pt x="244" y="20"/>
                  <a:pt x="209" y="0"/>
                  <a:pt x="1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 name="Google Shape;31;p4"/>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32" name="Google Shape;32;p4"/>
          <p:cNvSpPr txBox="1"/>
          <p:nvPr>
            <p:ph idx="1" type="body"/>
          </p:nvPr>
        </p:nvSpPr>
        <p:spPr>
          <a:xfrm>
            <a:off x="1440000" y="2304950"/>
            <a:ext cx="15408000" cy="811800"/>
          </a:xfrm>
          <a:prstGeom prst="rect">
            <a:avLst/>
          </a:prstGeom>
        </p:spPr>
        <p:txBody>
          <a:bodyPr anchorCtr="0" anchor="t" bIns="182850" lIns="182850" spcFirstLastPara="1" rIns="182850" wrap="square" tIns="182850">
            <a:noAutofit/>
          </a:bodyPr>
          <a:lstStyle>
            <a:lvl1pPr indent="-406400" lvl="0" marL="457200" rtl="0" algn="ctr">
              <a:spcBef>
                <a:spcPts val="0"/>
              </a:spcBef>
              <a:spcAft>
                <a:spcPts val="0"/>
              </a:spcAft>
              <a:buSzPts val="2800"/>
              <a:buChar char="●"/>
              <a:defRPr sz="2200"/>
            </a:lvl1pPr>
            <a:lvl2pPr indent="-406400" lvl="1" marL="914400" rtl="0">
              <a:lnSpc>
                <a:spcPct val="100000"/>
              </a:lnSpc>
              <a:spcBef>
                <a:spcPts val="0"/>
              </a:spcBef>
              <a:spcAft>
                <a:spcPts val="0"/>
              </a:spcAft>
              <a:buSzPts val="2800"/>
              <a:buChar char="○"/>
              <a:defRPr/>
            </a:lvl2pPr>
            <a:lvl3pPr indent="-406400" lvl="2" marL="1371600" rtl="0">
              <a:lnSpc>
                <a:spcPct val="100000"/>
              </a:lnSpc>
              <a:spcBef>
                <a:spcPts val="0"/>
              </a:spcBef>
              <a:spcAft>
                <a:spcPts val="0"/>
              </a:spcAft>
              <a:buSzPts val="2800"/>
              <a:buChar char="■"/>
              <a:defRPr/>
            </a:lvl3pPr>
            <a:lvl4pPr indent="-406400" lvl="3" marL="1828800" rtl="0">
              <a:lnSpc>
                <a:spcPct val="100000"/>
              </a:lnSpc>
              <a:spcBef>
                <a:spcPts val="0"/>
              </a:spcBef>
              <a:spcAft>
                <a:spcPts val="0"/>
              </a:spcAft>
              <a:buSzPts val="2800"/>
              <a:buChar char="●"/>
              <a:defRPr/>
            </a:lvl4pPr>
            <a:lvl5pPr indent="-406400" lvl="4" marL="2286000" rtl="0">
              <a:lnSpc>
                <a:spcPct val="100000"/>
              </a:lnSpc>
              <a:spcBef>
                <a:spcPts val="0"/>
              </a:spcBef>
              <a:spcAft>
                <a:spcPts val="0"/>
              </a:spcAft>
              <a:buSzPts val="2800"/>
              <a:buChar char="○"/>
              <a:defRPr/>
            </a:lvl5pPr>
            <a:lvl6pPr indent="-406400" lvl="5" marL="2743200" rtl="0">
              <a:lnSpc>
                <a:spcPct val="100000"/>
              </a:lnSpc>
              <a:spcBef>
                <a:spcPts val="0"/>
              </a:spcBef>
              <a:spcAft>
                <a:spcPts val="0"/>
              </a:spcAft>
              <a:buSzPts val="2800"/>
              <a:buChar char="■"/>
              <a:defRPr/>
            </a:lvl6pPr>
            <a:lvl7pPr indent="-406400" lvl="6" marL="3200400" rtl="0">
              <a:lnSpc>
                <a:spcPct val="100000"/>
              </a:lnSpc>
              <a:spcBef>
                <a:spcPts val="0"/>
              </a:spcBef>
              <a:spcAft>
                <a:spcPts val="0"/>
              </a:spcAft>
              <a:buSzPts val="2800"/>
              <a:buChar char="●"/>
              <a:defRPr/>
            </a:lvl7pPr>
            <a:lvl8pPr indent="-406400" lvl="7" marL="3657600" rtl="0">
              <a:lnSpc>
                <a:spcPct val="100000"/>
              </a:lnSpc>
              <a:spcBef>
                <a:spcPts val="0"/>
              </a:spcBef>
              <a:spcAft>
                <a:spcPts val="0"/>
              </a:spcAft>
              <a:buSzPts val="2800"/>
              <a:buChar char="○"/>
              <a:defRPr/>
            </a:lvl8pPr>
            <a:lvl9pPr indent="-406400" lvl="8" marL="4114800" rtl="0">
              <a:lnSpc>
                <a:spcPct val="100000"/>
              </a:lnSpc>
              <a:spcBef>
                <a:spcPts val="0"/>
              </a:spcBef>
              <a:spcAft>
                <a:spcPts val="0"/>
              </a:spcAft>
              <a:buSzPts val="2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pic>
        <p:nvPicPr>
          <p:cNvPr id="34" name="Google Shape;34;p5"/>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35" name="Google Shape;35;p5"/>
          <p:cNvSpPr/>
          <p:nvPr/>
        </p:nvSpPr>
        <p:spPr>
          <a:xfrm>
            <a:off x="-3220350" y="-2909850"/>
            <a:ext cx="6138000" cy="6138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 name="Google Shape;36;p5"/>
          <p:cNvSpPr/>
          <p:nvPr/>
        </p:nvSpPr>
        <p:spPr>
          <a:xfrm>
            <a:off x="12158650" y="8748050"/>
            <a:ext cx="7991400" cy="7991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 name="Google Shape;37;p5"/>
          <p:cNvSpPr/>
          <p:nvPr/>
        </p:nvSpPr>
        <p:spPr>
          <a:xfrm>
            <a:off x="186350" y="9217000"/>
            <a:ext cx="3288000" cy="3288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 name="Google Shape;38;p5"/>
          <p:cNvSpPr txBox="1"/>
          <p:nvPr>
            <p:ph idx="1" type="subTitle"/>
          </p:nvPr>
        </p:nvSpPr>
        <p:spPr>
          <a:xfrm>
            <a:off x="2243425" y="4955850"/>
            <a:ext cx="6492000" cy="871800"/>
          </a:xfrm>
          <a:prstGeom prst="rect">
            <a:avLst/>
          </a:prstGeom>
        </p:spPr>
        <p:txBody>
          <a:bodyPr anchorCtr="0" anchor="b" bIns="182850" lIns="182850" spcFirstLastPara="1" rIns="182850" wrap="square" tIns="182850">
            <a:noAutofit/>
          </a:bodyPr>
          <a:lstStyle>
            <a:lvl1pPr lvl="0" algn="ctr">
              <a:lnSpc>
                <a:spcPct val="100000"/>
              </a:lnSpc>
              <a:spcBef>
                <a:spcPts val="0"/>
              </a:spcBef>
              <a:spcAft>
                <a:spcPts val="0"/>
              </a:spcAft>
              <a:buSzPts val="5000"/>
              <a:buFont typeface="Bebas Neue"/>
              <a:buNone/>
              <a:defRPr sz="4200">
                <a:latin typeface="Archivo Black"/>
                <a:ea typeface="Archivo Black"/>
                <a:cs typeface="Archivo Black"/>
                <a:sym typeface="Archivo Black"/>
              </a:defRPr>
            </a:lvl1pPr>
            <a:lvl2pPr lvl="1" algn="ctr">
              <a:lnSpc>
                <a:spcPct val="100000"/>
              </a:lnSpc>
              <a:spcBef>
                <a:spcPts val="0"/>
              </a:spcBef>
              <a:spcAft>
                <a:spcPts val="0"/>
              </a:spcAft>
              <a:buSzPts val="5000"/>
              <a:buFont typeface="Bebas Neue"/>
              <a:buNone/>
              <a:defRPr sz="5000">
                <a:latin typeface="Bebas Neue"/>
                <a:ea typeface="Bebas Neue"/>
                <a:cs typeface="Bebas Neue"/>
                <a:sym typeface="Bebas Neue"/>
              </a:defRPr>
            </a:lvl2pPr>
            <a:lvl3pPr lvl="2" algn="ctr">
              <a:lnSpc>
                <a:spcPct val="100000"/>
              </a:lnSpc>
              <a:spcBef>
                <a:spcPts val="0"/>
              </a:spcBef>
              <a:spcAft>
                <a:spcPts val="0"/>
              </a:spcAft>
              <a:buSzPts val="5000"/>
              <a:buFont typeface="Bebas Neue"/>
              <a:buNone/>
              <a:defRPr sz="5000">
                <a:latin typeface="Bebas Neue"/>
                <a:ea typeface="Bebas Neue"/>
                <a:cs typeface="Bebas Neue"/>
                <a:sym typeface="Bebas Neue"/>
              </a:defRPr>
            </a:lvl3pPr>
            <a:lvl4pPr lvl="3" algn="ctr">
              <a:lnSpc>
                <a:spcPct val="100000"/>
              </a:lnSpc>
              <a:spcBef>
                <a:spcPts val="0"/>
              </a:spcBef>
              <a:spcAft>
                <a:spcPts val="0"/>
              </a:spcAft>
              <a:buSzPts val="5000"/>
              <a:buFont typeface="Bebas Neue"/>
              <a:buNone/>
              <a:defRPr sz="5000">
                <a:latin typeface="Bebas Neue"/>
                <a:ea typeface="Bebas Neue"/>
                <a:cs typeface="Bebas Neue"/>
                <a:sym typeface="Bebas Neue"/>
              </a:defRPr>
            </a:lvl4pPr>
            <a:lvl5pPr lvl="4" algn="ctr">
              <a:lnSpc>
                <a:spcPct val="100000"/>
              </a:lnSpc>
              <a:spcBef>
                <a:spcPts val="0"/>
              </a:spcBef>
              <a:spcAft>
                <a:spcPts val="0"/>
              </a:spcAft>
              <a:buSzPts val="5000"/>
              <a:buFont typeface="Bebas Neue"/>
              <a:buNone/>
              <a:defRPr sz="5000">
                <a:latin typeface="Bebas Neue"/>
                <a:ea typeface="Bebas Neue"/>
                <a:cs typeface="Bebas Neue"/>
                <a:sym typeface="Bebas Neue"/>
              </a:defRPr>
            </a:lvl5pPr>
            <a:lvl6pPr lvl="5" algn="ctr">
              <a:lnSpc>
                <a:spcPct val="100000"/>
              </a:lnSpc>
              <a:spcBef>
                <a:spcPts val="0"/>
              </a:spcBef>
              <a:spcAft>
                <a:spcPts val="0"/>
              </a:spcAft>
              <a:buSzPts val="5000"/>
              <a:buFont typeface="Bebas Neue"/>
              <a:buNone/>
              <a:defRPr sz="5000">
                <a:latin typeface="Bebas Neue"/>
                <a:ea typeface="Bebas Neue"/>
                <a:cs typeface="Bebas Neue"/>
                <a:sym typeface="Bebas Neue"/>
              </a:defRPr>
            </a:lvl6pPr>
            <a:lvl7pPr lvl="6" algn="ctr">
              <a:lnSpc>
                <a:spcPct val="100000"/>
              </a:lnSpc>
              <a:spcBef>
                <a:spcPts val="0"/>
              </a:spcBef>
              <a:spcAft>
                <a:spcPts val="0"/>
              </a:spcAft>
              <a:buSzPts val="5000"/>
              <a:buFont typeface="Bebas Neue"/>
              <a:buNone/>
              <a:defRPr sz="5000">
                <a:latin typeface="Bebas Neue"/>
                <a:ea typeface="Bebas Neue"/>
                <a:cs typeface="Bebas Neue"/>
                <a:sym typeface="Bebas Neue"/>
              </a:defRPr>
            </a:lvl7pPr>
            <a:lvl8pPr lvl="7" algn="ctr">
              <a:lnSpc>
                <a:spcPct val="100000"/>
              </a:lnSpc>
              <a:spcBef>
                <a:spcPts val="0"/>
              </a:spcBef>
              <a:spcAft>
                <a:spcPts val="0"/>
              </a:spcAft>
              <a:buSzPts val="5000"/>
              <a:buFont typeface="Bebas Neue"/>
              <a:buNone/>
              <a:defRPr sz="5000">
                <a:latin typeface="Bebas Neue"/>
                <a:ea typeface="Bebas Neue"/>
                <a:cs typeface="Bebas Neue"/>
                <a:sym typeface="Bebas Neue"/>
              </a:defRPr>
            </a:lvl8pPr>
            <a:lvl9pPr lvl="8" algn="ctr">
              <a:lnSpc>
                <a:spcPct val="100000"/>
              </a:lnSpc>
              <a:spcBef>
                <a:spcPts val="0"/>
              </a:spcBef>
              <a:spcAft>
                <a:spcPts val="0"/>
              </a:spcAft>
              <a:buSzPts val="5000"/>
              <a:buFont typeface="Bebas Neue"/>
              <a:buNone/>
              <a:defRPr sz="5000">
                <a:latin typeface="Bebas Neue"/>
                <a:ea typeface="Bebas Neue"/>
                <a:cs typeface="Bebas Neue"/>
                <a:sym typeface="Bebas Neue"/>
              </a:defRPr>
            </a:lvl9pPr>
          </a:lstStyle>
          <a:p/>
        </p:txBody>
      </p:sp>
      <p:sp>
        <p:nvSpPr>
          <p:cNvPr id="39" name="Google Shape;39;p5"/>
          <p:cNvSpPr txBox="1"/>
          <p:nvPr>
            <p:ph idx="2" type="subTitle"/>
          </p:nvPr>
        </p:nvSpPr>
        <p:spPr>
          <a:xfrm>
            <a:off x="9553175" y="4955850"/>
            <a:ext cx="6491400" cy="871800"/>
          </a:xfrm>
          <a:prstGeom prst="rect">
            <a:avLst/>
          </a:prstGeom>
        </p:spPr>
        <p:txBody>
          <a:bodyPr anchorCtr="0" anchor="b" bIns="182850" lIns="182850" spcFirstLastPara="1" rIns="182850" wrap="square" tIns="182850">
            <a:noAutofit/>
          </a:bodyPr>
          <a:lstStyle>
            <a:lvl1pPr lvl="0" rtl="0" algn="ctr">
              <a:lnSpc>
                <a:spcPct val="100000"/>
              </a:lnSpc>
              <a:spcBef>
                <a:spcPts val="0"/>
              </a:spcBef>
              <a:spcAft>
                <a:spcPts val="0"/>
              </a:spcAft>
              <a:buSzPts val="5000"/>
              <a:buFont typeface="Bebas Neue"/>
              <a:buNone/>
              <a:defRPr sz="4200">
                <a:latin typeface="Archivo Black"/>
                <a:ea typeface="Archivo Black"/>
                <a:cs typeface="Archivo Black"/>
                <a:sym typeface="Archivo Black"/>
              </a:defRPr>
            </a:lvl1pPr>
            <a:lvl2pPr lvl="1" rtl="0" algn="ctr">
              <a:lnSpc>
                <a:spcPct val="100000"/>
              </a:lnSpc>
              <a:spcBef>
                <a:spcPts val="0"/>
              </a:spcBef>
              <a:spcAft>
                <a:spcPts val="0"/>
              </a:spcAft>
              <a:buSzPts val="5000"/>
              <a:buFont typeface="Bebas Neue"/>
              <a:buNone/>
              <a:defRPr sz="5000">
                <a:latin typeface="Bebas Neue"/>
                <a:ea typeface="Bebas Neue"/>
                <a:cs typeface="Bebas Neue"/>
                <a:sym typeface="Bebas Neue"/>
              </a:defRPr>
            </a:lvl2pPr>
            <a:lvl3pPr lvl="2" rtl="0" algn="ctr">
              <a:lnSpc>
                <a:spcPct val="100000"/>
              </a:lnSpc>
              <a:spcBef>
                <a:spcPts val="0"/>
              </a:spcBef>
              <a:spcAft>
                <a:spcPts val="0"/>
              </a:spcAft>
              <a:buSzPts val="5000"/>
              <a:buFont typeface="Bebas Neue"/>
              <a:buNone/>
              <a:defRPr sz="5000">
                <a:latin typeface="Bebas Neue"/>
                <a:ea typeface="Bebas Neue"/>
                <a:cs typeface="Bebas Neue"/>
                <a:sym typeface="Bebas Neue"/>
              </a:defRPr>
            </a:lvl3pPr>
            <a:lvl4pPr lvl="3" rtl="0" algn="ctr">
              <a:lnSpc>
                <a:spcPct val="100000"/>
              </a:lnSpc>
              <a:spcBef>
                <a:spcPts val="0"/>
              </a:spcBef>
              <a:spcAft>
                <a:spcPts val="0"/>
              </a:spcAft>
              <a:buSzPts val="5000"/>
              <a:buFont typeface="Bebas Neue"/>
              <a:buNone/>
              <a:defRPr sz="5000">
                <a:latin typeface="Bebas Neue"/>
                <a:ea typeface="Bebas Neue"/>
                <a:cs typeface="Bebas Neue"/>
                <a:sym typeface="Bebas Neue"/>
              </a:defRPr>
            </a:lvl4pPr>
            <a:lvl5pPr lvl="4" rtl="0" algn="ctr">
              <a:lnSpc>
                <a:spcPct val="100000"/>
              </a:lnSpc>
              <a:spcBef>
                <a:spcPts val="0"/>
              </a:spcBef>
              <a:spcAft>
                <a:spcPts val="0"/>
              </a:spcAft>
              <a:buSzPts val="5000"/>
              <a:buFont typeface="Bebas Neue"/>
              <a:buNone/>
              <a:defRPr sz="5000">
                <a:latin typeface="Bebas Neue"/>
                <a:ea typeface="Bebas Neue"/>
                <a:cs typeface="Bebas Neue"/>
                <a:sym typeface="Bebas Neue"/>
              </a:defRPr>
            </a:lvl5pPr>
            <a:lvl6pPr lvl="5" rtl="0" algn="ctr">
              <a:lnSpc>
                <a:spcPct val="100000"/>
              </a:lnSpc>
              <a:spcBef>
                <a:spcPts val="0"/>
              </a:spcBef>
              <a:spcAft>
                <a:spcPts val="0"/>
              </a:spcAft>
              <a:buSzPts val="5000"/>
              <a:buFont typeface="Bebas Neue"/>
              <a:buNone/>
              <a:defRPr sz="5000">
                <a:latin typeface="Bebas Neue"/>
                <a:ea typeface="Bebas Neue"/>
                <a:cs typeface="Bebas Neue"/>
                <a:sym typeface="Bebas Neue"/>
              </a:defRPr>
            </a:lvl6pPr>
            <a:lvl7pPr lvl="6" rtl="0" algn="ctr">
              <a:lnSpc>
                <a:spcPct val="100000"/>
              </a:lnSpc>
              <a:spcBef>
                <a:spcPts val="0"/>
              </a:spcBef>
              <a:spcAft>
                <a:spcPts val="0"/>
              </a:spcAft>
              <a:buSzPts val="5000"/>
              <a:buFont typeface="Bebas Neue"/>
              <a:buNone/>
              <a:defRPr sz="5000">
                <a:latin typeface="Bebas Neue"/>
                <a:ea typeface="Bebas Neue"/>
                <a:cs typeface="Bebas Neue"/>
                <a:sym typeface="Bebas Neue"/>
              </a:defRPr>
            </a:lvl7pPr>
            <a:lvl8pPr lvl="7" rtl="0" algn="ctr">
              <a:lnSpc>
                <a:spcPct val="100000"/>
              </a:lnSpc>
              <a:spcBef>
                <a:spcPts val="0"/>
              </a:spcBef>
              <a:spcAft>
                <a:spcPts val="0"/>
              </a:spcAft>
              <a:buSzPts val="5000"/>
              <a:buFont typeface="Bebas Neue"/>
              <a:buNone/>
              <a:defRPr sz="5000">
                <a:latin typeface="Bebas Neue"/>
                <a:ea typeface="Bebas Neue"/>
                <a:cs typeface="Bebas Neue"/>
                <a:sym typeface="Bebas Neue"/>
              </a:defRPr>
            </a:lvl8pPr>
            <a:lvl9pPr lvl="8" rtl="0" algn="ctr">
              <a:lnSpc>
                <a:spcPct val="100000"/>
              </a:lnSpc>
              <a:spcBef>
                <a:spcPts val="0"/>
              </a:spcBef>
              <a:spcAft>
                <a:spcPts val="0"/>
              </a:spcAft>
              <a:buSzPts val="5000"/>
              <a:buFont typeface="Bebas Neue"/>
              <a:buNone/>
              <a:defRPr sz="5000">
                <a:latin typeface="Bebas Neue"/>
                <a:ea typeface="Bebas Neue"/>
                <a:cs typeface="Bebas Neue"/>
                <a:sym typeface="Bebas Neue"/>
              </a:defRPr>
            </a:lvl9pPr>
          </a:lstStyle>
          <a:p/>
        </p:txBody>
      </p:sp>
      <p:sp>
        <p:nvSpPr>
          <p:cNvPr id="40" name="Google Shape;40;p5"/>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lgn="ctr">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
        <p:nvSpPr>
          <p:cNvPr id="41" name="Google Shape;41;p5"/>
          <p:cNvSpPr txBox="1"/>
          <p:nvPr>
            <p:ph idx="3" type="subTitle"/>
          </p:nvPr>
        </p:nvSpPr>
        <p:spPr>
          <a:xfrm>
            <a:off x="2243425" y="5590778"/>
            <a:ext cx="6492000" cy="2549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42" name="Google Shape;42;p5"/>
          <p:cNvSpPr txBox="1"/>
          <p:nvPr>
            <p:ph idx="4" type="subTitle"/>
          </p:nvPr>
        </p:nvSpPr>
        <p:spPr>
          <a:xfrm>
            <a:off x="9553175" y="5590778"/>
            <a:ext cx="6491400" cy="25494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43" name="Google Shape;43;p5"/>
          <p:cNvSpPr/>
          <p:nvPr/>
        </p:nvSpPr>
        <p:spPr>
          <a:xfrm>
            <a:off x="15172975" y="-1093200"/>
            <a:ext cx="3369636" cy="2549314"/>
          </a:xfrm>
          <a:custGeom>
            <a:rect b="b" l="l" r="r" t="t"/>
            <a:pathLst>
              <a:path extrusionOk="0" h="35810" w="47333">
                <a:moveTo>
                  <a:pt x="19359" y="9543"/>
                </a:moveTo>
                <a:cubicBezTo>
                  <a:pt x="19923" y="10221"/>
                  <a:pt x="20163" y="11089"/>
                  <a:pt x="20258" y="11957"/>
                </a:cubicBezTo>
                <a:cubicBezTo>
                  <a:pt x="20360" y="12919"/>
                  <a:pt x="20323" y="13905"/>
                  <a:pt x="20262" y="14871"/>
                </a:cubicBezTo>
                <a:cubicBezTo>
                  <a:pt x="20171" y="16199"/>
                  <a:pt x="19971" y="17520"/>
                  <a:pt x="19665" y="18818"/>
                </a:cubicBezTo>
                <a:lnTo>
                  <a:pt x="19665" y="18818"/>
                </a:lnTo>
                <a:cubicBezTo>
                  <a:pt x="19587" y="18646"/>
                  <a:pt x="19512" y="18472"/>
                  <a:pt x="19440" y="18297"/>
                </a:cubicBezTo>
                <a:cubicBezTo>
                  <a:pt x="18914" y="17020"/>
                  <a:pt x="18544" y="15672"/>
                  <a:pt x="18429" y="14295"/>
                </a:cubicBezTo>
                <a:cubicBezTo>
                  <a:pt x="18372" y="13617"/>
                  <a:pt x="18376" y="12939"/>
                  <a:pt x="18446" y="12266"/>
                </a:cubicBezTo>
                <a:cubicBezTo>
                  <a:pt x="18511" y="11596"/>
                  <a:pt x="18622" y="10881"/>
                  <a:pt x="18885" y="10256"/>
                </a:cubicBezTo>
                <a:cubicBezTo>
                  <a:pt x="18999" y="9986"/>
                  <a:pt x="19152" y="9744"/>
                  <a:pt x="19359" y="9543"/>
                </a:cubicBezTo>
                <a:close/>
                <a:moveTo>
                  <a:pt x="1538" y="0"/>
                </a:moveTo>
                <a:cubicBezTo>
                  <a:pt x="1489" y="0"/>
                  <a:pt x="1445" y="27"/>
                  <a:pt x="1435" y="91"/>
                </a:cubicBezTo>
                <a:cubicBezTo>
                  <a:pt x="695" y="4656"/>
                  <a:pt x="1" y="9258"/>
                  <a:pt x="108" y="13893"/>
                </a:cubicBezTo>
                <a:cubicBezTo>
                  <a:pt x="202" y="18010"/>
                  <a:pt x="950" y="22172"/>
                  <a:pt x="2770" y="25891"/>
                </a:cubicBezTo>
                <a:cubicBezTo>
                  <a:pt x="3592" y="27567"/>
                  <a:pt x="4623" y="29305"/>
                  <a:pt x="6218" y="30353"/>
                </a:cubicBezTo>
                <a:cubicBezTo>
                  <a:pt x="7154" y="30967"/>
                  <a:pt x="8236" y="31243"/>
                  <a:pt x="9329" y="31243"/>
                </a:cubicBezTo>
                <a:cubicBezTo>
                  <a:pt x="10072" y="31243"/>
                  <a:pt x="10820" y="31115"/>
                  <a:pt x="11530" y="30879"/>
                </a:cubicBezTo>
                <a:cubicBezTo>
                  <a:pt x="13342" y="30279"/>
                  <a:pt x="14822" y="29005"/>
                  <a:pt x="15976" y="27514"/>
                </a:cubicBezTo>
                <a:cubicBezTo>
                  <a:pt x="17205" y="25928"/>
                  <a:pt x="18142" y="24103"/>
                  <a:pt x="18869" y="22242"/>
                </a:cubicBezTo>
                <a:cubicBezTo>
                  <a:pt x="19209" y="21368"/>
                  <a:pt x="19500" y="20476"/>
                  <a:pt x="19740" y="19571"/>
                </a:cubicBezTo>
                <a:lnTo>
                  <a:pt x="19740" y="19571"/>
                </a:lnTo>
                <a:cubicBezTo>
                  <a:pt x="20624" y="21324"/>
                  <a:pt x="21801" y="22933"/>
                  <a:pt x="23130" y="24366"/>
                </a:cubicBezTo>
                <a:cubicBezTo>
                  <a:pt x="25069" y="26462"/>
                  <a:pt x="27325" y="28257"/>
                  <a:pt x="29745" y="29769"/>
                </a:cubicBezTo>
                <a:cubicBezTo>
                  <a:pt x="32178" y="31286"/>
                  <a:pt x="34774" y="32526"/>
                  <a:pt x="37445" y="33562"/>
                </a:cubicBezTo>
                <a:cubicBezTo>
                  <a:pt x="38797" y="34084"/>
                  <a:pt x="40169" y="34556"/>
                  <a:pt x="41554" y="34984"/>
                </a:cubicBezTo>
                <a:cubicBezTo>
                  <a:pt x="42824" y="35375"/>
                  <a:pt x="44160" y="35810"/>
                  <a:pt x="45507" y="35810"/>
                </a:cubicBezTo>
                <a:cubicBezTo>
                  <a:pt x="45703" y="35810"/>
                  <a:pt x="45899" y="35800"/>
                  <a:pt x="46095" y="35781"/>
                </a:cubicBezTo>
                <a:cubicBezTo>
                  <a:pt x="46468" y="35744"/>
                  <a:pt x="46838" y="35662"/>
                  <a:pt x="47192" y="35542"/>
                </a:cubicBezTo>
                <a:cubicBezTo>
                  <a:pt x="47333" y="35494"/>
                  <a:pt x="47293" y="35284"/>
                  <a:pt x="47165" y="35284"/>
                </a:cubicBezTo>
                <a:cubicBezTo>
                  <a:pt x="47151" y="35284"/>
                  <a:pt x="47137" y="35287"/>
                  <a:pt x="47122" y="35292"/>
                </a:cubicBezTo>
                <a:cubicBezTo>
                  <a:pt x="46597" y="35472"/>
                  <a:pt x="46060" y="35545"/>
                  <a:pt x="45521" y="35545"/>
                </a:cubicBezTo>
                <a:cubicBezTo>
                  <a:pt x="44511" y="35545"/>
                  <a:pt x="43492" y="35289"/>
                  <a:pt x="42528" y="35008"/>
                </a:cubicBezTo>
                <a:cubicBezTo>
                  <a:pt x="41180" y="34614"/>
                  <a:pt x="39849" y="34178"/>
                  <a:pt x="38534" y="33697"/>
                </a:cubicBezTo>
                <a:cubicBezTo>
                  <a:pt x="35896" y="32732"/>
                  <a:pt x="33324" y="31577"/>
                  <a:pt x="30900" y="30164"/>
                </a:cubicBezTo>
                <a:cubicBezTo>
                  <a:pt x="28496" y="28763"/>
                  <a:pt x="26236" y="27107"/>
                  <a:pt x="24247" y="25151"/>
                </a:cubicBezTo>
                <a:cubicBezTo>
                  <a:pt x="22478" y="23410"/>
                  <a:pt x="20920" y="21425"/>
                  <a:pt x="19839" y="19187"/>
                </a:cubicBezTo>
                <a:lnTo>
                  <a:pt x="19839" y="19187"/>
                </a:lnTo>
                <a:cubicBezTo>
                  <a:pt x="20085" y="18194"/>
                  <a:pt x="20271" y="17186"/>
                  <a:pt x="20393" y="16169"/>
                </a:cubicBezTo>
                <a:cubicBezTo>
                  <a:pt x="20521" y="15117"/>
                  <a:pt x="20586" y="14057"/>
                  <a:pt x="20570" y="12997"/>
                </a:cubicBezTo>
                <a:cubicBezTo>
                  <a:pt x="20562" y="12101"/>
                  <a:pt x="20480" y="11177"/>
                  <a:pt x="20134" y="10343"/>
                </a:cubicBezTo>
                <a:cubicBezTo>
                  <a:pt x="19970" y="9948"/>
                  <a:pt x="19748" y="9591"/>
                  <a:pt x="19461" y="9270"/>
                </a:cubicBezTo>
                <a:cubicBezTo>
                  <a:pt x="19437" y="9245"/>
                  <a:pt x="19408" y="9235"/>
                  <a:pt x="19378" y="9235"/>
                </a:cubicBezTo>
                <a:cubicBezTo>
                  <a:pt x="19344" y="9235"/>
                  <a:pt x="19308" y="9248"/>
                  <a:pt x="19280" y="9270"/>
                </a:cubicBezTo>
                <a:cubicBezTo>
                  <a:pt x="18783" y="9685"/>
                  <a:pt x="18557" y="10310"/>
                  <a:pt x="18409" y="10922"/>
                </a:cubicBezTo>
                <a:cubicBezTo>
                  <a:pt x="18253" y="11596"/>
                  <a:pt x="18162" y="12290"/>
                  <a:pt x="18137" y="12980"/>
                </a:cubicBezTo>
                <a:cubicBezTo>
                  <a:pt x="18092" y="14377"/>
                  <a:pt x="18318" y="15775"/>
                  <a:pt x="18733" y="17102"/>
                </a:cubicBezTo>
                <a:cubicBezTo>
                  <a:pt x="18961" y="17827"/>
                  <a:pt x="19241" y="18534"/>
                  <a:pt x="19568" y="19219"/>
                </a:cubicBezTo>
                <a:lnTo>
                  <a:pt x="19568" y="19219"/>
                </a:lnTo>
                <a:cubicBezTo>
                  <a:pt x="19428" y="19771"/>
                  <a:pt x="19269" y="20319"/>
                  <a:pt x="19091" y="20861"/>
                </a:cubicBezTo>
                <a:cubicBezTo>
                  <a:pt x="18466" y="22768"/>
                  <a:pt x="17616" y="24621"/>
                  <a:pt x="16523" y="26301"/>
                </a:cubicBezTo>
                <a:cubicBezTo>
                  <a:pt x="15512" y="27859"/>
                  <a:pt x="14222" y="29301"/>
                  <a:pt x="12558" y="30168"/>
                </a:cubicBezTo>
                <a:cubicBezTo>
                  <a:pt x="11569" y="30682"/>
                  <a:pt x="10435" y="30991"/>
                  <a:pt x="9310" y="30991"/>
                </a:cubicBezTo>
                <a:cubicBezTo>
                  <a:pt x="8565" y="30991"/>
                  <a:pt x="7825" y="30855"/>
                  <a:pt x="7134" y="30554"/>
                </a:cubicBezTo>
                <a:cubicBezTo>
                  <a:pt x="5408" y="29806"/>
                  <a:pt x="4278" y="28171"/>
                  <a:pt x="3411" y="26569"/>
                </a:cubicBezTo>
                <a:cubicBezTo>
                  <a:pt x="1480" y="23023"/>
                  <a:pt x="609" y="18979"/>
                  <a:pt x="403" y="14973"/>
                </a:cubicBezTo>
                <a:cubicBezTo>
                  <a:pt x="177" y="10560"/>
                  <a:pt x="736" y="6151"/>
                  <a:pt x="1418" y="1804"/>
                </a:cubicBezTo>
                <a:cubicBezTo>
                  <a:pt x="1505" y="1254"/>
                  <a:pt x="1591" y="707"/>
                  <a:pt x="1681" y="161"/>
                </a:cubicBezTo>
                <a:cubicBezTo>
                  <a:pt x="1696" y="64"/>
                  <a:pt x="1612" y="0"/>
                  <a:pt x="15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pic>
        <p:nvPicPr>
          <p:cNvPr id="45" name="Google Shape;45;p6"/>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46" name="Google Shape;46;p6"/>
          <p:cNvSpPr/>
          <p:nvPr/>
        </p:nvSpPr>
        <p:spPr>
          <a:xfrm>
            <a:off x="-4860350" y="2833650"/>
            <a:ext cx="6138000" cy="6138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 name="Google Shape;47;p6"/>
          <p:cNvSpPr/>
          <p:nvPr/>
        </p:nvSpPr>
        <p:spPr>
          <a:xfrm>
            <a:off x="17047550" y="2833646"/>
            <a:ext cx="3578400" cy="3578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 name="Google Shape;48;p6"/>
          <p:cNvSpPr/>
          <p:nvPr/>
        </p:nvSpPr>
        <p:spPr>
          <a:xfrm>
            <a:off x="15779400" y="-791100"/>
            <a:ext cx="3883436" cy="2938031"/>
          </a:xfrm>
          <a:custGeom>
            <a:rect b="b" l="l" r="r" t="t"/>
            <a:pathLst>
              <a:path extrusionOk="0" h="35810" w="47333">
                <a:moveTo>
                  <a:pt x="19359" y="9543"/>
                </a:moveTo>
                <a:cubicBezTo>
                  <a:pt x="19923" y="10221"/>
                  <a:pt x="20163" y="11089"/>
                  <a:pt x="20258" y="11957"/>
                </a:cubicBezTo>
                <a:cubicBezTo>
                  <a:pt x="20360" y="12919"/>
                  <a:pt x="20323" y="13905"/>
                  <a:pt x="20262" y="14871"/>
                </a:cubicBezTo>
                <a:cubicBezTo>
                  <a:pt x="20171" y="16199"/>
                  <a:pt x="19971" y="17520"/>
                  <a:pt x="19665" y="18818"/>
                </a:cubicBezTo>
                <a:lnTo>
                  <a:pt x="19665" y="18818"/>
                </a:lnTo>
                <a:cubicBezTo>
                  <a:pt x="19587" y="18646"/>
                  <a:pt x="19512" y="18472"/>
                  <a:pt x="19440" y="18297"/>
                </a:cubicBezTo>
                <a:cubicBezTo>
                  <a:pt x="18914" y="17020"/>
                  <a:pt x="18544" y="15672"/>
                  <a:pt x="18429" y="14295"/>
                </a:cubicBezTo>
                <a:cubicBezTo>
                  <a:pt x="18372" y="13617"/>
                  <a:pt x="18376" y="12939"/>
                  <a:pt x="18446" y="12266"/>
                </a:cubicBezTo>
                <a:cubicBezTo>
                  <a:pt x="18511" y="11596"/>
                  <a:pt x="18622" y="10881"/>
                  <a:pt x="18885" y="10256"/>
                </a:cubicBezTo>
                <a:cubicBezTo>
                  <a:pt x="18999" y="9986"/>
                  <a:pt x="19152" y="9744"/>
                  <a:pt x="19359" y="9543"/>
                </a:cubicBezTo>
                <a:close/>
                <a:moveTo>
                  <a:pt x="1538" y="0"/>
                </a:moveTo>
                <a:cubicBezTo>
                  <a:pt x="1489" y="0"/>
                  <a:pt x="1445" y="27"/>
                  <a:pt x="1435" y="91"/>
                </a:cubicBezTo>
                <a:cubicBezTo>
                  <a:pt x="695" y="4656"/>
                  <a:pt x="1" y="9258"/>
                  <a:pt x="108" y="13893"/>
                </a:cubicBezTo>
                <a:cubicBezTo>
                  <a:pt x="202" y="18010"/>
                  <a:pt x="950" y="22172"/>
                  <a:pt x="2770" y="25891"/>
                </a:cubicBezTo>
                <a:cubicBezTo>
                  <a:pt x="3592" y="27567"/>
                  <a:pt x="4623" y="29305"/>
                  <a:pt x="6218" y="30353"/>
                </a:cubicBezTo>
                <a:cubicBezTo>
                  <a:pt x="7154" y="30967"/>
                  <a:pt x="8236" y="31243"/>
                  <a:pt x="9329" y="31243"/>
                </a:cubicBezTo>
                <a:cubicBezTo>
                  <a:pt x="10072" y="31243"/>
                  <a:pt x="10820" y="31115"/>
                  <a:pt x="11530" y="30879"/>
                </a:cubicBezTo>
                <a:cubicBezTo>
                  <a:pt x="13342" y="30279"/>
                  <a:pt x="14822" y="29005"/>
                  <a:pt x="15976" y="27514"/>
                </a:cubicBezTo>
                <a:cubicBezTo>
                  <a:pt x="17205" y="25928"/>
                  <a:pt x="18142" y="24103"/>
                  <a:pt x="18869" y="22242"/>
                </a:cubicBezTo>
                <a:cubicBezTo>
                  <a:pt x="19209" y="21368"/>
                  <a:pt x="19500" y="20476"/>
                  <a:pt x="19740" y="19571"/>
                </a:cubicBezTo>
                <a:lnTo>
                  <a:pt x="19740" y="19571"/>
                </a:lnTo>
                <a:cubicBezTo>
                  <a:pt x="20624" y="21324"/>
                  <a:pt x="21801" y="22933"/>
                  <a:pt x="23130" y="24366"/>
                </a:cubicBezTo>
                <a:cubicBezTo>
                  <a:pt x="25069" y="26462"/>
                  <a:pt x="27325" y="28257"/>
                  <a:pt x="29745" y="29769"/>
                </a:cubicBezTo>
                <a:cubicBezTo>
                  <a:pt x="32178" y="31286"/>
                  <a:pt x="34774" y="32526"/>
                  <a:pt x="37445" y="33562"/>
                </a:cubicBezTo>
                <a:cubicBezTo>
                  <a:pt x="38797" y="34084"/>
                  <a:pt x="40169" y="34556"/>
                  <a:pt x="41554" y="34984"/>
                </a:cubicBezTo>
                <a:cubicBezTo>
                  <a:pt x="42824" y="35375"/>
                  <a:pt x="44160" y="35810"/>
                  <a:pt x="45507" y="35810"/>
                </a:cubicBezTo>
                <a:cubicBezTo>
                  <a:pt x="45703" y="35810"/>
                  <a:pt x="45899" y="35800"/>
                  <a:pt x="46095" y="35781"/>
                </a:cubicBezTo>
                <a:cubicBezTo>
                  <a:pt x="46468" y="35744"/>
                  <a:pt x="46838" y="35662"/>
                  <a:pt x="47192" y="35542"/>
                </a:cubicBezTo>
                <a:cubicBezTo>
                  <a:pt x="47333" y="35494"/>
                  <a:pt x="47293" y="35284"/>
                  <a:pt x="47165" y="35284"/>
                </a:cubicBezTo>
                <a:cubicBezTo>
                  <a:pt x="47151" y="35284"/>
                  <a:pt x="47137" y="35287"/>
                  <a:pt x="47122" y="35292"/>
                </a:cubicBezTo>
                <a:cubicBezTo>
                  <a:pt x="46597" y="35472"/>
                  <a:pt x="46060" y="35545"/>
                  <a:pt x="45521" y="35545"/>
                </a:cubicBezTo>
                <a:cubicBezTo>
                  <a:pt x="44511" y="35545"/>
                  <a:pt x="43492" y="35289"/>
                  <a:pt x="42528" y="35008"/>
                </a:cubicBezTo>
                <a:cubicBezTo>
                  <a:pt x="41180" y="34614"/>
                  <a:pt x="39849" y="34178"/>
                  <a:pt x="38534" y="33697"/>
                </a:cubicBezTo>
                <a:cubicBezTo>
                  <a:pt x="35896" y="32732"/>
                  <a:pt x="33324" y="31577"/>
                  <a:pt x="30900" y="30164"/>
                </a:cubicBezTo>
                <a:cubicBezTo>
                  <a:pt x="28496" y="28763"/>
                  <a:pt x="26236" y="27107"/>
                  <a:pt x="24247" y="25151"/>
                </a:cubicBezTo>
                <a:cubicBezTo>
                  <a:pt x="22478" y="23410"/>
                  <a:pt x="20920" y="21425"/>
                  <a:pt x="19839" y="19187"/>
                </a:cubicBezTo>
                <a:lnTo>
                  <a:pt x="19839" y="19187"/>
                </a:lnTo>
                <a:cubicBezTo>
                  <a:pt x="20085" y="18194"/>
                  <a:pt x="20271" y="17186"/>
                  <a:pt x="20393" y="16169"/>
                </a:cubicBezTo>
                <a:cubicBezTo>
                  <a:pt x="20521" y="15117"/>
                  <a:pt x="20586" y="14057"/>
                  <a:pt x="20570" y="12997"/>
                </a:cubicBezTo>
                <a:cubicBezTo>
                  <a:pt x="20562" y="12101"/>
                  <a:pt x="20480" y="11177"/>
                  <a:pt x="20134" y="10343"/>
                </a:cubicBezTo>
                <a:cubicBezTo>
                  <a:pt x="19970" y="9948"/>
                  <a:pt x="19748" y="9591"/>
                  <a:pt x="19461" y="9270"/>
                </a:cubicBezTo>
                <a:cubicBezTo>
                  <a:pt x="19437" y="9245"/>
                  <a:pt x="19408" y="9235"/>
                  <a:pt x="19378" y="9235"/>
                </a:cubicBezTo>
                <a:cubicBezTo>
                  <a:pt x="19344" y="9235"/>
                  <a:pt x="19308" y="9248"/>
                  <a:pt x="19280" y="9270"/>
                </a:cubicBezTo>
                <a:cubicBezTo>
                  <a:pt x="18783" y="9685"/>
                  <a:pt x="18557" y="10310"/>
                  <a:pt x="18409" y="10922"/>
                </a:cubicBezTo>
                <a:cubicBezTo>
                  <a:pt x="18253" y="11596"/>
                  <a:pt x="18162" y="12290"/>
                  <a:pt x="18137" y="12980"/>
                </a:cubicBezTo>
                <a:cubicBezTo>
                  <a:pt x="18092" y="14377"/>
                  <a:pt x="18318" y="15775"/>
                  <a:pt x="18733" y="17102"/>
                </a:cubicBezTo>
                <a:cubicBezTo>
                  <a:pt x="18961" y="17827"/>
                  <a:pt x="19241" y="18534"/>
                  <a:pt x="19568" y="19219"/>
                </a:cubicBezTo>
                <a:lnTo>
                  <a:pt x="19568" y="19219"/>
                </a:lnTo>
                <a:cubicBezTo>
                  <a:pt x="19428" y="19771"/>
                  <a:pt x="19269" y="20319"/>
                  <a:pt x="19091" y="20861"/>
                </a:cubicBezTo>
                <a:cubicBezTo>
                  <a:pt x="18466" y="22768"/>
                  <a:pt x="17616" y="24621"/>
                  <a:pt x="16523" y="26301"/>
                </a:cubicBezTo>
                <a:cubicBezTo>
                  <a:pt x="15512" y="27859"/>
                  <a:pt x="14222" y="29301"/>
                  <a:pt x="12558" y="30168"/>
                </a:cubicBezTo>
                <a:cubicBezTo>
                  <a:pt x="11569" y="30682"/>
                  <a:pt x="10435" y="30991"/>
                  <a:pt x="9310" y="30991"/>
                </a:cubicBezTo>
                <a:cubicBezTo>
                  <a:pt x="8565" y="30991"/>
                  <a:pt x="7825" y="30855"/>
                  <a:pt x="7134" y="30554"/>
                </a:cubicBezTo>
                <a:cubicBezTo>
                  <a:pt x="5408" y="29806"/>
                  <a:pt x="4278" y="28171"/>
                  <a:pt x="3411" y="26569"/>
                </a:cubicBezTo>
                <a:cubicBezTo>
                  <a:pt x="1480" y="23023"/>
                  <a:pt x="609" y="18979"/>
                  <a:pt x="403" y="14973"/>
                </a:cubicBezTo>
                <a:cubicBezTo>
                  <a:pt x="177" y="10560"/>
                  <a:pt x="736" y="6151"/>
                  <a:pt x="1418" y="1804"/>
                </a:cubicBezTo>
                <a:cubicBezTo>
                  <a:pt x="1505" y="1254"/>
                  <a:pt x="1591" y="707"/>
                  <a:pt x="1681" y="161"/>
                </a:cubicBezTo>
                <a:cubicBezTo>
                  <a:pt x="1696" y="64"/>
                  <a:pt x="1612" y="0"/>
                  <a:pt x="15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 name="Google Shape;49;p6"/>
          <p:cNvSpPr/>
          <p:nvPr/>
        </p:nvSpPr>
        <p:spPr>
          <a:xfrm flipH="1">
            <a:off x="-1725937" y="8146012"/>
            <a:ext cx="3165937" cy="4879968"/>
          </a:xfrm>
          <a:custGeom>
            <a:rect b="b" l="l" r="r" t="t"/>
            <a:pathLst>
              <a:path extrusionOk="0" h="55609" w="36077">
                <a:moveTo>
                  <a:pt x="5816" y="12077"/>
                </a:moveTo>
                <a:cubicBezTo>
                  <a:pt x="8027" y="12077"/>
                  <a:pt x="10190" y="12976"/>
                  <a:pt x="11694" y="14660"/>
                </a:cubicBezTo>
                <a:cubicBezTo>
                  <a:pt x="12106" y="15123"/>
                  <a:pt x="12470" y="15625"/>
                  <a:pt x="12796" y="16152"/>
                </a:cubicBezTo>
                <a:lnTo>
                  <a:pt x="12796" y="16152"/>
                </a:lnTo>
                <a:cubicBezTo>
                  <a:pt x="10807" y="16511"/>
                  <a:pt x="8787" y="16694"/>
                  <a:pt x="6767" y="16694"/>
                </a:cubicBezTo>
                <a:cubicBezTo>
                  <a:pt x="5812" y="16694"/>
                  <a:pt x="4856" y="16653"/>
                  <a:pt x="3904" y="16570"/>
                </a:cubicBezTo>
                <a:cubicBezTo>
                  <a:pt x="3098" y="16501"/>
                  <a:pt x="2199" y="16476"/>
                  <a:pt x="1447" y="16143"/>
                </a:cubicBezTo>
                <a:cubicBezTo>
                  <a:pt x="785" y="15847"/>
                  <a:pt x="115" y="15071"/>
                  <a:pt x="477" y="14306"/>
                </a:cubicBezTo>
                <a:cubicBezTo>
                  <a:pt x="649" y="13945"/>
                  <a:pt x="1007" y="13686"/>
                  <a:pt x="1323" y="13460"/>
                </a:cubicBezTo>
                <a:cubicBezTo>
                  <a:pt x="1595" y="13271"/>
                  <a:pt x="1878" y="13098"/>
                  <a:pt x="2174" y="12946"/>
                </a:cubicBezTo>
                <a:cubicBezTo>
                  <a:pt x="2774" y="12634"/>
                  <a:pt x="3419" y="12408"/>
                  <a:pt x="4080" y="12264"/>
                </a:cubicBezTo>
                <a:cubicBezTo>
                  <a:pt x="4655" y="12139"/>
                  <a:pt x="5237" y="12077"/>
                  <a:pt x="5816" y="12077"/>
                </a:cubicBezTo>
                <a:close/>
                <a:moveTo>
                  <a:pt x="35899" y="0"/>
                </a:moveTo>
                <a:cubicBezTo>
                  <a:pt x="35860" y="0"/>
                  <a:pt x="35822" y="18"/>
                  <a:pt x="35797" y="61"/>
                </a:cubicBezTo>
                <a:cubicBezTo>
                  <a:pt x="34277" y="2658"/>
                  <a:pt x="32407" y="5041"/>
                  <a:pt x="30254" y="7145"/>
                </a:cubicBezTo>
                <a:cubicBezTo>
                  <a:pt x="28101" y="9244"/>
                  <a:pt x="25669" y="11060"/>
                  <a:pt x="23039" y="12515"/>
                </a:cubicBezTo>
                <a:cubicBezTo>
                  <a:pt x="20159" y="14109"/>
                  <a:pt x="17044" y="15260"/>
                  <a:pt x="13827" y="15950"/>
                </a:cubicBezTo>
                <a:cubicBezTo>
                  <a:pt x="13573" y="16004"/>
                  <a:pt x="13319" y="16055"/>
                  <a:pt x="13065" y="16103"/>
                </a:cubicBezTo>
                <a:lnTo>
                  <a:pt x="13065" y="16103"/>
                </a:lnTo>
                <a:cubicBezTo>
                  <a:pt x="12960" y="15930"/>
                  <a:pt x="12851" y="15760"/>
                  <a:pt x="12738" y="15592"/>
                </a:cubicBezTo>
                <a:cubicBezTo>
                  <a:pt x="11904" y="14356"/>
                  <a:pt x="10819" y="13292"/>
                  <a:pt x="9467" y="12638"/>
                </a:cubicBezTo>
                <a:cubicBezTo>
                  <a:pt x="8340" y="12095"/>
                  <a:pt x="7091" y="11822"/>
                  <a:pt x="5842" y="11822"/>
                </a:cubicBezTo>
                <a:cubicBezTo>
                  <a:pt x="5730" y="11822"/>
                  <a:pt x="5618" y="11824"/>
                  <a:pt x="5506" y="11829"/>
                </a:cubicBezTo>
                <a:cubicBezTo>
                  <a:pt x="4134" y="11878"/>
                  <a:pt x="2766" y="12260"/>
                  <a:pt x="1595" y="12979"/>
                </a:cubicBezTo>
                <a:cubicBezTo>
                  <a:pt x="1052" y="13308"/>
                  <a:pt x="354" y="13748"/>
                  <a:pt x="173" y="14397"/>
                </a:cubicBezTo>
                <a:cubicBezTo>
                  <a:pt x="0" y="15013"/>
                  <a:pt x="329" y="15671"/>
                  <a:pt x="806" y="16053"/>
                </a:cubicBezTo>
                <a:cubicBezTo>
                  <a:pt x="1389" y="16521"/>
                  <a:pt x="2157" y="16640"/>
                  <a:pt x="2876" y="16722"/>
                </a:cubicBezTo>
                <a:cubicBezTo>
                  <a:pt x="3739" y="16825"/>
                  <a:pt x="4610" y="16895"/>
                  <a:pt x="5482" y="16928"/>
                </a:cubicBezTo>
                <a:cubicBezTo>
                  <a:pt x="5904" y="16944"/>
                  <a:pt x="6328" y="16952"/>
                  <a:pt x="6751" y="16952"/>
                </a:cubicBezTo>
                <a:cubicBezTo>
                  <a:pt x="8069" y="16952"/>
                  <a:pt x="9388" y="16875"/>
                  <a:pt x="10700" y="16722"/>
                </a:cubicBezTo>
                <a:cubicBezTo>
                  <a:pt x="11449" y="16635"/>
                  <a:pt x="12195" y="16522"/>
                  <a:pt x="12937" y="16386"/>
                </a:cubicBezTo>
                <a:lnTo>
                  <a:pt x="12937" y="16386"/>
                </a:lnTo>
                <a:cubicBezTo>
                  <a:pt x="13391" y="17158"/>
                  <a:pt x="13768" y="17979"/>
                  <a:pt x="14098" y="18806"/>
                </a:cubicBezTo>
                <a:cubicBezTo>
                  <a:pt x="14706" y="20334"/>
                  <a:pt x="15150" y="21924"/>
                  <a:pt x="15442" y="23543"/>
                </a:cubicBezTo>
                <a:cubicBezTo>
                  <a:pt x="16037" y="26843"/>
                  <a:pt x="16009" y="30245"/>
                  <a:pt x="15548" y="33561"/>
                </a:cubicBezTo>
                <a:cubicBezTo>
                  <a:pt x="15080" y="36946"/>
                  <a:pt x="14143" y="40250"/>
                  <a:pt x="12976" y="43459"/>
                </a:cubicBezTo>
                <a:cubicBezTo>
                  <a:pt x="11772" y="46754"/>
                  <a:pt x="10318" y="49951"/>
                  <a:pt x="8818" y="53123"/>
                </a:cubicBezTo>
                <a:cubicBezTo>
                  <a:pt x="8456" y="53887"/>
                  <a:pt x="8091" y="54647"/>
                  <a:pt x="7725" y="55412"/>
                </a:cubicBezTo>
                <a:cubicBezTo>
                  <a:pt x="7677" y="55514"/>
                  <a:pt x="7768" y="55608"/>
                  <a:pt x="7851" y="55608"/>
                </a:cubicBezTo>
                <a:cubicBezTo>
                  <a:pt x="7889" y="55608"/>
                  <a:pt x="7925" y="55589"/>
                  <a:pt x="7947" y="55543"/>
                </a:cubicBezTo>
                <a:cubicBezTo>
                  <a:pt x="9508" y="52277"/>
                  <a:pt x="11066" y="49010"/>
                  <a:pt x="12409" y="45649"/>
                </a:cubicBezTo>
                <a:cubicBezTo>
                  <a:pt x="13745" y="42313"/>
                  <a:pt x="14870" y="38873"/>
                  <a:pt x="15520" y="35332"/>
                </a:cubicBezTo>
                <a:cubicBezTo>
                  <a:pt x="16148" y="31934"/>
                  <a:pt x="16350" y="28441"/>
                  <a:pt x="15922" y="25006"/>
                </a:cubicBezTo>
                <a:cubicBezTo>
                  <a:pt x="15713" y="23330"/>
                  <a:pt x="15359" y="21674"/>
                  <a:pt x="14829" y="20071"/>
                </a:cubicBezTo>
                <a:cubicBezTo>
                  <a:pt x="14407" y="18787"/>
                  <a:pt x="13887" y="17508"/>
                  <a:pt x="13204" y="16336"/>
                </a:cubicBezTo>
                <a:lnTo>
                  <a:pt x="13204" y="16336"/>
                </a:lnTo>
                <a:cubicBezTo>
                  <a:pt x="15737" y="15848"/>
                  <a:pt x="18215" y="15076"/>
                  <a:pt x="20574" y="14027"/>
                </a:cubicBezTo>
                <a:cubicBezTo>
                  <a:pt x="23458" y="12749"/>
                  <a:pt x="26149" y="11052"/>
                  <a:pt x="28561" y="9026"/>
                </a:cubicBezTo>
                <a:cubicBezTo>
                  <a:pt x="30936" y="7030"/>
                  <a:pt x="33040" y="4708"/>
                  <a:pt x="34786" y="2144"/>
                </a:cubicBezTo>
                <a:cubicBezTo>
                  <a:pt x="35222" y="1507"/>
                  <a:pt x="35629" y="858"/>
                  <a:pt x="36019" y="192"/>
                </a:cubicBezTo>
                <a:cubicBezTo>
                  <a:pt x="36076" y="92"/>
                  <a:pt x="35986" y="0"/>
                  <a:pt x="35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 name="Google Shape;50;p6"/>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spcBef>
                <a:spcPts val="0"/>
              </a:spcBef>
              <a:spcAft>
                <a:spcPts val="0"/>
              </a:spcAft>
              <a:buSzPts val="7000"/>
              <a:buNone/>
              <a:defRPr/>
            </a:lvl2pPr>
            <a:lvl3pPr lvl="2" rtl="0">
              <a:spcBef>
                <a:spcPts val="0"/>
              </a:spcBef>
              <a:spcAft>
                <a:spcPts val="0"/>
              </a:spcAft>
              <a:buSzPts val="7000"/>
              <a:buNone/>
              <a:defRPr/>
            </a:lvl3pPr>
            <a:lvl4pPr lvl="3" rtl="0">
              <a:spcBef>
                <a:spcPts val="0"/>
              </a:spcBef>
              <a:spcAft>
                <a:spcPts val="0"/>
              </a:spcAft>
              <a:buSzPts val="7000"/>
              <a:buNone/>
              <a:defRPr/>
            </a:lvl4pPr>
            <a:lvl5pPr lvl="4" rtl="0">
              <a:spcBef>
                <a:spcPts val="0"/>
              </a:spcBef>
              <a:spcAft>
                <a:spcPts val="0"/>
              </a:spcAft>
              <a:buSzPts val="7000"/>
              <a:buNone/>
              <a:defRPr/>
            </a:lvl5pPr>
            <a:lvl6pPr lvl="5" rtl="0">
              <a:spcBef>
                <a:spcPts val="0"/>
              </a:spcBef>
              <a:spcAft>
                <a:spcPts val="0"/>
              </a:spcAft>
              <a:buSzPts val="7000"/>
              <a:buNone/>
              <a:defRPr/>
            </a:lvl6pPr>
            <a:lvl7pPr lvl="6" rtl="0">
              <a:spcBef>
                <a:spcPts val="0"/>
              </a:spcBef>
              <a:spcAft>
                <a:spcPts val="0"/>
              </a:spcAft>
              <a:buSzPts val="7000"/>
              <a:buNone/>
              <a:defRPr/>
            </a:lvl7pPr>
            <a:lvl8pPr lvl="7" rtl="0">
              <a:spcBef>
                <a:spcPts val="0"/>
              </a:spcBef>
              <a:spcAft>
                <a:spcPts val="0"/>
              </a:spcAft>
              <a:buSzPts val="7000"/>
              <a:buNone/>
              <a:defRPr/>
            </a:lvl8pPr>
            <a:lvl9pPr lvl="8" rtl="0">
              <a:spcBef>
                <a:spcPts val="0"/>
              </a:spcBef>
              <a:spcAft>
                <a:spcPts val="0"/>
              </a:spcAft>
              <a:buSzPts val="7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1" name="Shape 51"/>
        <p:cNvGrpSpPr/>
        <p:nvPr/>
      </p:nvGrpSpPr>
      <p:grpSpPr>
        <a:xfrm>
          <a:off x="0" y="0"/>
          <a:ext cx="0" cy="0"/>
          <a:chOff x="0" y="0"/>
          <a:chExt cx="0" cy="0"/>
        </a:xfrm>
      </p:grpSpPr>
      <p:pic>
        <p:nvPicPr>
          <p:cNvPr id="52" name="Google Shape;52;p7"/>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53" name="Google Shape;53;p7"/>
          <p:cNvSpPr/>
          <p:nvPr/>
        </p:nvSpPr>
        <p:spPr>
          <a:xfrm>
            <a:off x="13795750" y="-2940400"/>
            <a:ext cx="8020800" cy="8020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4" name="Google Shape;54;p7"/>
          <p:cNvSpPr/>
          <p:nvPr/>
        </p:nvSpPr>
        <p:spPr>
          <a:xfrm>
            <a:off x="8432700" y="9124351"/>
            <a:ext cx="4561200" cy="45612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 name="Google Shape;55;p7"/>
          <p:cNvSpPr/>
          <p:nvPr/>
        </p:nvSpPr>
        <p:spPr>
          <a:xfrm>
            <a:off x="-3436100" y="-221849"/>
            <a:ext cx="4561200" cy="45612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 name="Google Shape;56;p7"/>
          <p:cNvSpPr txBox="1"/>
          <p:nvPr>
            <p:ph type="title"/>
          </p:nvPr>
        </p:nvSpPr>
        <p:spPr>
          <a:xfrm>
            <a:off x="1538100" y="1885350"/>
            <a:ext cx="6894600" cy="2454000"/>
          </a:xfrm>
          <a:prstGeom prst="rect">
            <a:avLst/>
          </a:prstGeom>
        </p:spPr>
        <p:txBody>
          <a:bodyPr anchorCtr="0" anchor="b" bIns="182850" lIns="182850" spcFirstLastPara="1" rIns="182850" wrap="square" tIns="182850">
            <a:noAutofit/>
          </a:bodyPr>
          <a:lstStyle>
            <a:lvl1pPr lvl="0" rtl="0">
              <a:lnSpc>
                <a:spcPct val="100000"/>
              </a:lnSpc>
              <a:spcBef>
                <a:spcPts val="0"/>
              </a:spcBef>
              <a:spcAft>
                <a:spcPts val="0"/>
              </a:spcAft>
              <a:buSzPts val="7000"/>
              <a:buNone/>
              <a:defRPr/>
            </a:lvl1pPr>
            <a:lvl2pPr lvl="1" rtl="0">
              <a:lnSpc>
                <a:spcPct val="100000"/>
              </a:lnSpc>
              <a:spcBef>
                <a:spcPts val="0"/>
              </a:spcBef>
              <a:spcAft>
                <a:spcPts val="0"/>
              </a:spcAft>
              <a:buSzPts val="7000"/>
              <a:buNone/>
              <a:defRPr/>
            </a:lvl2pPr>
            <a:lvl3pPr lvl="2" rtl="0">
              <a:lnSpc>
                <a:spcPct val="100000"/>
              </a:lnSpc>
              <a:spcBef>
                <a:spcPts val="0"/>
              </a:spcBef>
              <a:spcAft>
                <a:spcPts val="0"/>
              </a:spcAft>
              <a:buSzPts val="7000"/>
              <a:buNone/>
              <a:defRPr/>
            </a:lvl3pPr>
            <a:lvl4pPr lvl="3" rtl="0">
              <a:lnSpc>
                <a:spcPct val="100000"/>
              </a:lnSpc>
              <a:spcBef>
                <a:spcPts val="0"/>
              </a:spcBef>
              <a:spcAft>
                <a:spcPts val="0"/>
              </a:spcAft>
              <a:buSzPts val="7000"/>
              <a:buNone/>
              <a:defRPr/>
            </a:lvl4pPr>
            <a:lvl5pPr lvl="4" rtl="0">
              <a:lnSpc>
                <a:spcPct val="100000"/>
              </a:lnSpc>
              <a:spcBef>
                <a:spcPts val="0"/>
              </a:spcBef>
              <a:spcAft>
                <a:spcPts val="0"/>
              </a:spcAft>
              <a:buSzPts val="7000"/>
              <a:buNone/>
              <a:defRPr/>
            </a:lvl5pPr>
            <a:lvl6pPr lvl="5" rtl="0">
              <a:lnSpc>
                <a:spcPct val="100000"/>
              </a:lnSpc>
              <a:spcBef>
                <a:spcPts val="0"/>
              </a:spcBef>
              <a:spcAft>
                <a:spcPts val="0"/>
              </a:spcAft>
              <a:buSzPts val="7000"/>
              <a:buNone/>
              <a:defRPr/>
            </a:lvl6pPr>
            <a:lvl7pPr lvl="6" rtl="0">
              <a:lnSpc>
                <a:spcPct val="100000"/>
              </a:lnSpc>
              <a:spcBef>
                <a:spcPts val="0"/>
              </a:spcBef>
              <a:spcAft>
                <a:spcPts val="0"/>
              </a:spcAft>
              <a:buSzPts val="7000"/>
              <a:buNone/>
              <a:defRPr/>
            </a:lvl7pPr>
            <a:lvl8pPr lvl="7" rtl="0">
              <a:lnSpc>
                <a:spcPct val="100000"/>
              </a:lnSpc>
              <a:spcBef>
                <a:spcPts val="0"/>
              </a:spcBef>
              <a:spcAft>
                <a:spcPts val="0"/>
              </a:spcAft>
              <a:buSzPts val="7000"/>
              <a:buNone/>
              <a:defRPr/>
            </a:lvl8pPr>
            <a:lvl9pPr lvl="8" rtl="0">
              <a:lnSpc>
                <a:spcPct val="100000"/>
              </a:lnSpc>
              <a:spcBef>
                <a:spcPts val="0"/>
              </a:spcBef>
              <a:spcAft>
                <a:spcPts val="0"/>
              </a:spcAft>
              <a:buSzPts val="7000"/>
              <a:buNone/>
              <a:defRPr/>
            </a:lvl9pPr>
          </a:lstStyle>
          <a:p/>
        </p:txBody>
      </p:sp>
      <p:sp>
        <p:nvSpPr>
          <p:cNvPr id="57" name="Google Shape;57;p7"/>
          <p:cNvSpPr txBox="1"/>
          <p:nvPr>
            <p:ph idx="1" type="subTitle"/>
          </p:nvPr>
        </p:nvSpPr>
        <p:spPr>
          <a:xfrm>
            <a:off x="1542600" y="4441650"/>
            <a:ext cx="6885600" cy="3960000"/>
          </a:xfrm>
          <a:prstGeom prst="rect">
            <a:avLst/>
          </a:prstGeom>
        </p:spPr>
        <p:txBody>
          <a:bodyPr anchorCtr="0" anchor="t" bIns="182850" lIns="182850" spcFirstLastPara="1" rIns="182850" wrap="square" tIns="182850">
            <a:noAutofit/>
          </a:bodyPr>
          <a:lstStyle>
            <a:lvl1pPr lvl="0" rtl="0">
              <a:lnSpc>
                <a:spcPct val="100000"/>
              </a:lnSpc>
              <a:spcBef>
                <a:spcPts val="0"/>
              </a:spcBef>
              <a:spcAft>
                <a:spcPts val="0"/>
              </a:spcAft>
              <a:buSzPts val="3200"/>
              <a:buNone/>
              <a:defRPr sz="3200"/>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sp>
        <p:nvSpPr>
          <p:cNvPr id="58" name="Google Shape;58;p7"/>
          <p:cNvSpPr/>
          <p:nvPr/>
        </p:nvSpPr>
        <p:spPr>
          <a:xfrm rot="1767668">
            <a:off x="-785881" y="9542756"/>
            <a:ext cx="3859196" cy="806346"/>
          </a:xfrm>
          <a:custGeom>
            <a:rect b="b" l="l" r="r" t="t"/>
            <a:pathLst>
              <a:path extrusionOk="0" h="7730" w="36996">
                <a:moveTo>
                  <a:pt x="25368" y="1"/>
                </a:moveTo>
                <a:cubicBezTo>
                  <a:pt x="23973" y="1"/>
                  <a:pt x="22578" y="42"/>
                  <a:pt x="21184" y="125"/>
                </a:cubicBezTo>
                <a:cubicBezTo>
                  <a:pt x="18612" y="273"/>
                  <a:pt x="16036" y="544"/>
                  <a:pt x="13500" y="1004"/>
                </a:cubicBezTo>
                <a:cubicBezTo>
                  <a:pt x="11080" y="1444"/>
                  <a:pt x="8697" y="2101"/>
                  <a:pt x="6462" y="3149"/>
                </a:cubicBezTo>
                <a:cubicBezTo>
                  <a:pt x="4379" y="4123"/>
                  <a:pt x="2435" y="5405"/>
                  <a:pt x="718" y="6938"/>
                </a:cubicBezTo>
                <a:cubicBezTo>
                  <a:pt x="504" y="7122"/>
                  <a:pt x="298" y="7316"/>
                  <a:pt x="93" y="7513"/>
                </a:cubicBezTo>
                <a:cubicBezTo>
                  <a:pt x="0" y="7599"/>
                  <a:pt x="89" y="7730"/>
                  <a:pt x="189" y="7730"/>
                </a:cubicBezTo>
                <a:cubicBezTo>
                  <a:pt x="218" y="7730"/>
                  <a:pt x="247" y="7719"/>
                  <a:pt x="274" y="7694"/>
                </a:cubicBezTo>
                <a:cubicBezTo>
                  <a:pt x="1926" y="6116"/>
                  <a:pt x="3799" y="4784"/>
                  <a:pt x="5833" y="3741"/>
                </a:cubicBezTo>
                <a:cubicBezTo>
                  <a:pt x="7990" y="2636"/>
                  <a:pt x="10312" y="1908"/>
                  <a:pt x="12687" y="1423"/>
                </a:cubicBezTo>
                <a:cubicBezTo>
                  <a:pt x="15189" y="910"/>
                  <a:pt x="17745" y="618"/>
                  <a:pt x="20292" y="437"/>
                </a:cubicBezTo>
                <a:cubicBezTo>
                  <a:pt x="21996" y="318"/>
                  <a:pt x="23704" y="258"/>
                  <a:pt x="25412" y="258"/>
                </a:cubicBezTo>
                <a:cubicBezTo>
                  <a:pt x="26292" y="258"/>
                  <a:pt x="27171" y="274"/>
                  <a:pt x="28050" y="306"/>
                </a:cubicBezTo>
                <a:cubicBezTo>
                  <a:pt x="30651" y="404"/>
                  <a:pt x="33244" y="643"/>
                  <a:pt x="35816" y="1021"/>
                </a:cubicBezTo>
                <a:cubicBezTo>
                  <a:pt x="36136" y="1070"/>
                  <a:pt x="36453" y="1119"/>
                  <a:pt x="36773" y="1169"/>
                </a:cubicBezTo>
                <a:cubicBezTo>
                  <a:pt x="36781" y="1170"/>
                  <a:pt x="36788" y="1170"/>
                  <a:pt x="36795" y="1170"/>
                </a:cubicBezTo>
                <a:cubicBezTo>
                  <a:pt x="36940" y="1170"/>
                  <a:pt x="36995" y="946"/>
                  <a:pt x="36839" y="922"/>
                </a:cubicBezTo>
                <a:cubicBezTo>
                  <a:pt x="34263" y="507"/>
                  <a:pt x="31662" y="228"/>
                  <a:pt x="29053" y="96"/>
                </a:cubicBezTo>
                <a:cubicBezTo>
                  <a:pt x="27825" y="33"/>
                  <a:pt x="26596" y="1"/>
                  <a:pt x="253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 name="Google Shape;59;p7"/>
          <p:cNvSpPr/>
          <p:nvPr/>
        </p:nvSpPr>
        <p:spPr>
          <a:xfrm rot="-5605422">
            <a:off x="16258200" y="7864270"/>
            <a:ext cx="2439819" cy="4163332"/>
          </a:xfrm>
          <a:custGeom>
            <a:rect b="b" l="l" r="r" t="t"/>
            <a:pathLst>
              <a:path extrusionOk="0" h="42034" w="24633">
                <a:moveTo>
                  <a:pt x="21062" y="12994"/>
                </a:moveTo>
                <a:lnTo>
                  <a:pt x="21062" y="12994"/>
                </a:lnTo>
                <a:cubicBezTo>
                  <a:pt x="20470" y="14226"/>
                  <a:pt x="19730" y="15390"/>
                  <a:pt x="18876" y="16454"/>
                </a:cubicBezTo>
                <a:cubicBezTo>
                  <a:pt x="18420" y="17021"/>
                  <a:pt x="17931" y="17564"/>
                  <a:pt x="17409" y="18077"/>
                </a:cubicBezTo>
                <a:cubicBezTo>
                  <a:pt x="17142" y="18340"/>
                  <a:pt x="16867" y="18591"/>
                  <a:pt x="16584" y="18838"/>
                </a:cubicBezTo>
                <a:cubicBezTo>
                  <a:pt x="16439" y="18963"/>
                  <a:pt x="16178" y="19148"/>
                  <a:pt x="15996" y="19148"/>
                </a:cubicBezTo>
                <a:cubicBezTo>
                  <a:pt x="15873" y="19148"/>
                  <a:pt x="15786" y="19064"/>
                  <a:pt x="15795" y="18821"/>
                </a:cubicBezTo>
                <a:cubicBezTo>
                  <a:pt x="15823" y="17991"/>
                  <a:pt x="16316" y="17260"/>
                  <a:pt x="16834" y="16648"/>
                </a:cubicBezTo>
                <a:cubicBezTo>
                  <a:pt x="17356" y="16035"/>
                  <a:pt x="17927" y="15464"/>
                  <a:pt x="18527" y="14926"/>
                </a:cubicBezTo>
                <a:cubicBezTo>
                  <a:pt x="19147" y="14371"/>
                  <a:pt x="19805" y="13854"/>
                  <a:pt x="20491" y="13381"/>
                </a:cubicBezTo>
                <a:cubicBezTo>
                  <a:pt x="20678" y="13251"/>
                  <a:pt x="20869" y="13121"/>
                  <a:pt x="21062" y="12994"/>
                </a:cubicBezTo>
                <a:close/>
                <a:moveTo>
                  <a:pt x="18846" y="0"/>
                </a:moveTo>
                <a:cubicBezTo>
                  <a:pt x="18799" y="0"/>
                  <a:pt x="18751" y="1"/>
                  <a:pt x="18704" y="2"/>
                </a:cubicBezTo>
                <a:cubicBezTo>
                  <a:pt x="17126" y="48"/>
                  <a:pt x="15626" y="775"/>
                  <a:pt x="14258" y="1494"/>
                </a:cubicBezTo>
                <a:cubicBezTo>
                  <a:pt x="11513" y="2936"/>
                  <a:pt x="9064" y="4896"/>
                  <a:pt x="6923" y="7127"/>
                </a:cubicBezTo>
                <a:cubicBezTo>
                  <a:pt x="4733" y="9408"/>
                  <a:pt x="2856" y="11972"/>
                  <a:pt x="1208" y="14663"/>
                </a:cubicBezTo>
                <a:cubicBezTo>
                  <a:pt x="814" y="15316"/>
                  <a:pt x="427" y="15974"/>
                  <a:pt x="57" y="16639"/>
                </a:cubicBezTo>
                <a:cubicBezTo>
                  <a:pt x="0" y="16739"/>
                  <a:pt x="90" y="16833"/>
                  <a:pt x="177" y="16833"/>
                </a:cubicBezTo>
                <a:cubicBezTo>
                  <a:pt x="216" y="16833"/>
                  <a:pt x="254" y="16815"/>
                  <a:pt x="279" y="16771"/>
                </a:cubicBezTo>
                <a:cubicBezTo>
                  <a:pt x="1746" y="14137"/>
                  <a:pt x="3410" y="11602"/>
                  <a:pt x="5342" y="9280"/>
                </a:cubicBezTo>
                <a:cubicBezTo>
                  <a:pt x="7252" y="6988"/>
                  <a:pt x="9426" y="4896"/>
                  <a:pt x="11899" y="3216"/>
                </a:cubicBezTo>
                <a:cubicBezTo>
                  <a:pt x="13120" y="2381"/>
                  <a:pt x="14410" y="1654"/>
                  <a:pt x="15758" y="1050"/>
                </a:cubicBezTo>
                <a:cubicBezTo>
                  <a:pt x="16680" y="637"/>
                  <a:pt x="17770" y="246"/>
                  <a:pt x="18826" y="246"/>
                </a:cubicBezTo>
                <a:cubicBezTo>
                  <a:pt x="19304" y="246"/>
                  <a:pt x="19775" y="326"/>
                  <a:pt x="20220" y="520"/>
                </a:cubicBezTo>
                <a:cubicBezTo>
                  <a:pt x="21621" y="1137"/>
                  <a:pt x="22159" y="2698"/>
                  <a:pt x="22418" y="4095"/>
                </a:cubicBezTo>
                <a:cubicBezTo>
                  <a:pt x="22681" y="5533"/>
                  <a:pt x="22689" y="7020"/>
                  <a:pt x="22476" y="8467"/>
                </a:cubicBezTo>
                <a:cubicBezTo>
                  <a:pt x="22262" y="9886"/>
                  <a:pt x="21842" y="11268"/>
                  <a:pt x="21255" y="12578"/>
                </a:cubicBezTo>
                <a:lnTo>
                  <a:pt x="21255" y="12578"/>
                </a:lnTo>
                <a:cubicBezTo>
                  <a:pt x="20790" y="12861"/>
                  <a:pt x="20336" y="13166"/>
                  <a:pt x="19895" y="13488"/>
                </a:cubicBezTo>
                <a:cubicBezTo>
                  <a:pt x="19213" y="13985"/>
                  <a:pt x="18564" y="14527"/>
                  <a:pt x="17952" y="15107"/>
                </a:cubicBezTo>
                <a:cubicBezTo>
                  <a:pt x="17344" y="15686"/>
                  <a:pt x="16736" y="16298"/>
                  <a:pt x="16251" y="16984"/>
                </a:cubicBezTo>
                <a:cubicBezTo>
                  <a:pt x="16021" y="17305"/>
                  <a:pt x="15819" y="17654"/>
                  <a:pt x="15688" y="18032"/>
                </a:cubicBezTo>
                <a:cubicBezTo>
                  <a:pt x="15581" y="18349"/>
                  <a:pt x="15449" y="18813"/>
                  <a:pt x="15577" y="19138"/>
                </a:cubicBezTo>
                <a:cubicBezTo>
                  <a:pt x="15649" y="19335"/>
                  <a:pt x="15817" y="19412"/>
                  <a:pt x="15997" y="19412"/>
                </a:cubicBezTo>
                <a:cubicBezTo>
                  <a:pt x="16083" y="19412"/>
                  <a:pt x="16172" y="19394"/>
                  <a:pt x="16255" y="19364"/>
                </a:cubicBezTo>
                <a:cubicBezTo>
                  <a:pt x="16575" y="19240"/>
                  <a:pt x="16830" y="18969"/>
                  <a:pt x="17077" y="18743"/>
                </a:cubicBezTo>
                <a:cubicBezTo>
                  <a:pt x="18921" y="17069"/>
                  <a:pt x="20438" y="15010"/>
                  <a:pt x="21464" y="12736"/>
                </a:cubicBezTo>
                <a:lnTo>
                  <a:pt x="21464" y="12736"/>
                </a:lnTo>
                <a:cubicBezTo>
                  <a:pt x="21820" y="12516"/>
                  <a:pt x="22186" y="12312"/>
                  <a:pt x="22562" y="12144"/>
                </a:cubicBezTo>
                <a:cubicBezTo>
                  <a:pt x="22802" y="12038"/>
                  <a:pt x="23088" y="11939"/>
                  <a:pt x="23362" y="11939"/>
                </a:cubicBezTo>
                <a:cubicBezTo>
                  <a:pt x="23449" y="11939"/>
                  <a:pt x="23535" y="11949"/>
                  <a:pt x="23618" y="11972"/>
                </a:cubicBezTo>
                <a:cubicBezTo>
                  <a:pt x="24033" y="12091"/>
                  <a:pt x="24181" y="12498"/>
                  <a:pt x="24263" y="12880"/>
                </a:cubicBezTo>
                <a:cubicBezTo>
                  <a:pt x="24444" y="13718"/>
                  <a:pt x="24362" y="14589"/>
                  <a:pt x="24140" y="15411"/>
                </a:cubicBezTo>
                <a:cubicBezTo>
                  <a:pt x="23692" y="17050"/>
                  <a:pt x="22755" y="18546"/>
                  <a:pt x="21826" y="19955"/>
                </a:cubicBezTo>
                <a:cubicBezTo>
                  <a:pt x="20877" y="21402"/>
                  <a:pt x="19821" y="22782"/>
                  <a:pt x="18716" y="24113"/>
                </a:cubicBezTo>
                <a:cubicBezTo>
                  <a:pt x="16460" y="26838"/>
                  <a:pt x="14020" y="29422"/>
                  <a:pt x="11591" y="31994"/>
                </a:cubicBezTo>
                <a:cubicBezTo>
                  <a:pt x="9064" y="34673"/>
                  <a:pt x="6496" y="37307"/>
                  <a:pt x="3899" y="39916"/>
                </a:cubicBezTo>
                <a:cubicBezTo>
                  <a:pt x="3262" y="40549"/>
                  <a:pt x="2630" y="41182"/>
                  <a:pt x="1993" y="41814"/>
                </a:cubicBezTo>
                <a:cubicBezTo>
                  <a:pt x="1901" y="41903"/>
                  <a:pt x="1990" y="42034"/>
                  <a:pt x="2088" y="42034"/>
                </a:cubicBezTo>
                <a:cubicBezTo>
                  <a:pt x="2118" y="42034"/>
                  <a:pt x="2147" y="42022"/>
                  <a:pt x="2174" y="41995"/>
                </a:cubicBezTo>
                <a:cubicBezTo>
                  <a:pt x="4931" y="39263"/>
                  <a:pt x="7655" y="36498"/>
                  <a:pt x="10338" y="33691"/>
                </a:cubicBezTo>
                <a:cubicBezTo>
                  <a:pt x="12935" y="30971"/>
                  <a:pt x="15523" y="28231"/>
                  <a:pt x="17981" y="25383"/>
                </a:cubicBezTo>
                <a:cubicBezTo>
                  <a:pt x="19152" y="24023"/>
                  <a:pt x="20277" y="22630"/>
                  <a:pt x="21313" y="21163"/>
                </a:cubicBezTo>
                <a:cubicBezTo>
                  <a:pt x="22336" y="19717"/>
                  <a:pt x="23339" y="18197"/>
                  <a:pt x="24017" y="16553"/>
                </a:cubicBezTo>
                <a:cubicBezTo>
                  <a:pt x="24341" y="15760"/>
                  <a:pt x="24579" y="14918"/>
                  <a:pt x="24612" y="14059"/>
                </a:cubicBezTo>
                <a:cubicBezTo>
                  <a:pt x="24633" y="13640"/>
                  <a:pt x="24600" y="13221"/>
                  <a:pt x="24510" y="12814"/>
                </a:cubicBezTo>
                <a:cubicBezTo>
                  <a:pt x="24436" y="12469"/>
                  <a:pt x="24312" y="12107"/>
                  <a:pt x="24017" y="11885"/>
                </a:cubicBezTo>
                <a:cubicBezTo>
                  <a:pt x="23819" y="11740"/>
                  <a:pt x="23598" y="11683"/>
                  <a:pt x="23370" y="11683"/>
                </a:cubicBezTo>
                <a:cubicBezTo>
                  <a:pt x="22928" y="11683"/>
                  <a:pt x="22461" y="11897"/>
                  <a:pt x="22098" y="12095"/>
                </a:cubicBezTo>
                <a:cubicBezTo>
                  <a:pt x="21941" y="12179"/>
                  <a:pt x="21785" y="12266"/>
                  <a:pt x="21631" y="12355"/>
                </a:cubicBezTo>
                <a:lnTo>
                  <a:pt x="21631" y="12355"/>
                </a:lnTo>
                <a:cubicBezTo>
                  <a:pt x="21802" y="11950"/>
                  <a:pt x="21958" y="11538"/>
                  <a:pt x="22098" y="11121"/>
                </a:cubicBezTo>
                <a:cubicBezTo>
                  <a:pt x="22578" y="9679"/>
                  <a:pt x="22858" y="8167"/>
                  <a:pt x="22882" y="6647"/>
                </a:cubicBezTo>
                <a:cubicBezTo>
                  <a:pt x="22907" y="5180"/>
                  <a:pt x="22739" y="3606"/>
                  <a:pt x="22151" y="2254"/>
                </a:cubicBezTo>
                <a:cubicBezTo>
                  <a:pt x="21863" y="1597"/>
                  <a:pt x="21444" y="997"/>
                  <a:pt x="20849" y="582"/>
                </a:cubicBezTo>
                <a:cubicBezTo>
                  <a:pt x="20263" y="174"/>
                  <a:pt x="19552" y="0"/>
                  <a:pt x="188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0" name="Shape 60"/>
        <p:cNvGrpSpPr/>
        <p:nvPr/>
      </p:nvGrpSpPr>
      <p:grpSpPr>
        <a:xfrm>
          <a:off x="0" y="0"/>
          <a:ext cx="0" cy="0"/>
          <a:chOff x="0" y="0"/>
          <a:chExt cx="0" cy="0"/>
        </a:xfrm>
      </p:grpSpPr>
      <p:pic>
        <p:nvPicPr>
          <p:cNvPr id="61" name="Google Shape;61;p8"/>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62" name="Google Shape;62;p8"/>
          <p:cNvSpPr/>
          <p:nvPr/>
        </p:nvSpPr>
        <p:spPr>
          <a:xfrm>
            <a:off x="-636000" y="7339950"/>
            <a:ext cx="2488549" cy="4246485"/>
          </a:xfrm>
          <a:custGeom>
            <a:rect b="b" l="l" r="r" t="t"/>
            <a:pathLst>
              <a:path extrusionOk="0" h="42034" w="24633">
                <a:moveTo>
                  <a:pt x="21062" y="12994"/>
                </a:moveTo>
                <a:lnTo>
                  <a:pt x="21062" y="12994"/>
                </a:lnTo>
                <a:cubicBezTo>
                  <a:pt x="20470" y="14226"/>
                  <a:pt x="19730" y="15390"/>
                  <a:pt x="18876" y="16454"/>
                </a:cubicBezTo>
                <a:cubicBezTo>
                  <a:pt x="18420" y="17021"/>
                  <a:pt x="17931" y="17564"/>
                  <a:pt x="17409" y="18077"/>
                </a:cubicBezTo>
                <a:cubicBezTo>
                  <a:pt x="17142" y="18340"/>
                  <a:pt x="16867" y="18591"/>
                  <a:pt x="16584" y="18838"/>
                </a:cubicBezTo>
                <a:cubicBezTo>
                  <a:pt x="16439" y="18963"/>
                  <a:pt x="16178" y="19148"/>
                  <a:pt x="15996" y="19148"/>
                </a:cubicBezTo>
                <a:cubicBezTo>
                  <a:pt x="15873" y="19148"/>
                  <a:pt x="15786" y="19064"/>
                  <a:pt x="15795" y="18821"/>
                </a:cubicBezTo>
                <a:cubicBezTo>
                  <a:pt x="15823" y="17991"/>
                  <a:pt x="16316" y="17260"/>
                  <a:pt x="16834" y="16648"/>
                </a:cubicBezTo>
                <a:cubicBezTo>
                  <a:pt x="17356" y="16035"/>
                  <a:pt x="17927" y="15464"/>
                  <a:pt x="18527" y="14926"/>
                </a:cubicBezTo>
                <a:cubicBezTo>
                  <a:pt x="19147" y="14371"/>
                  <a:pt x="19805" y="13854"/>
                  <a:pt x="20491" y="13381"/>
                </a:cubicBezTo>
                <a:cubicBezTo>
                  <a:pt x="20678" y="13251"/>
                  <a:pt x="20869" y="13121"/>
                  <a:pt x="21062" y="12994"/>
                </a:cubicBezTo>
                <a:close/>
                <a:moveTo>
                  <a:pt x="18846" y="0"/>
                </a:moveTo>
                <a:cubicBezTo>
                  <a:pt x="18799" y="0"/>
                  <a:pt x="18751" y="1"/>
                  <a:pt x="18704" y="2"/>
                </a:cubicBezTo>
                <a:cubicBezTo>
                  <a:pt x="17126" y="48"/>
                  <a:pt x="15626" y="775"/>
                  <a:pt x="14258" y="1494"/>
                </a:cubicBezTo>
                <a:cubicBezTo>
                  <a:pt x="11513" y="2936"/>
                  <a:pt x="9064" y="4896"/>
                  <a:pt x="6923" y="7127"/>
                </a:cubicBezTo>
                <a:cubicBezTo>
                  <a:pt x="4733" y="9408"/>
                  <a:pt x="2856" y="11972"/>
                  <a:pt x="1208" y="14663"/>
                </a:cubicBezTo>
                <a:cubicBezTo>
                  <a:pt x="814" y="15316"/>
                  <a:pt x="427" y="15974"/>
                  <a:pt x="57" y="16639"/>
                </a:cubicBezTo>
                <a:cubicBezTo>
                  <a:pt x="0" y="16739"/>
                  <a:pt x="90" y="16833"/>
                  <a:pt x="177" y="16833"/>
                </a:cubicBezTo>
                <a:cubicBezTo>
                  <a:pt x="216" y="16833"/>
                  <a:pt x="254" y="16815"/>
                  <a:pt x="279" y="16771"/>
                </a:cubicBezTo>
                <a:cubicBezTo>
                  <a:pt x="1746" y="14137"/>
                  <a:pt x="3410" y="11602"/>
                  <a:pt x="5342" y="9280"/>
                </a:cubicBezTo>
                <a:cubicBezTo>
                  <a:pt x="7252" y="6988"/>
                  <a:pt x="9426" y="4896"/>
                  <a:pt x="11899" y="3216"/>
                </a:cubicBezTo>
                <a:cubicBezTo>
                  <a:pt x="13120" y="2381"/>
                  <a:pt x="14410" y="1654"/>
                  <a:pt x="15758" y="1050"/>
                </a:cubicBezTo>
                <a:cubicBezTo>
                  <a:pt x="16680" y="637"/>
                  <a:pt x="17770" y="246"/>
                  <a:pt x="18826" y="246"/>
                </a:cubicBezTo>
                <a:cubicBezTo>
                  <a:pt x="19304" y="246"/>
                  <a:pt x="19775" y="326"/>
                  <a:pt x="20220" y="520"/>
                </a:cubicBezTo>
                <a:cubicBezTo>
                  <a:pt x="21621" y="1137"/>
                  <a:pt x="22159" y="2698"/>
                  <a:pt x="22418" y="4095"/>
                </a:cubicBezTo>
                <a:cubicBezTo>
                  <a:pt x="22681" y="5533"/>
                  <a:pt x="22689" y="7020"/>
                  <a:pt x="22476" y="8467"/>
                </a:cubicBezTo>
                <a:cubicBezTo>
                  <a:pt x="22262" y="9886"/>
                  <a:pt x="21842" y="11268"/>
                  <a:pt x="21255" y="12578"/>
                </a:cubicBezTo>
                <a:lnTo>
                  <a:pt x="21255" y="12578"/>
                </a:lnTo>
                <a:cubicBezTo>
                  <a:pt x="20790" y="12861"/>
                  <a:pt x="20336" y="13166"/>
                  <a:pt x="19895" y="13488"/>
                </a:cubicBezTo>
                <a:cubicBezTo>
                  <a:pt x="19213" y="13985"/>
                  <a:pt x="18564" y="14527"/>
                  <a:pt x="17952" y="15107"/>
                </a:cubicBezTo>
                <a:cubicBezTo>
                  <a:pt x="17344" y="15686"/>
                  <a:pt x="16736" y="16298"/>
                  <a:pt x="16251" y="16984"/>
                </a:cubicBezTo>
                <a:cubicBezTo>
                  <a:pt x="16021" y="17305"/>
                  <a:pt x="15819" y="17654"/>
                  <a:pt x="15688" y="18032"/>
                </a:cubicBezTo>
                <a:cubicBezTo>
                  <a:pt x="15581" y="18349"/>
                  <a:pt x="15449" y="18813"/>
                  <a:pt x="15577" y="19138"/>
                </a:cubicBezTo>
                <a:cubicBezTo>
                  <a:pt x="15649" y="19335"/>
                  <a:pt x="15817" y="19412"/>
                  <a:pt x="15997" y="19412"/>
                </a:cubicBezTo>
                <a:cubicBezTo>
                  <a:pt x="16083" y="19412"/>
                  <a:pt x="16172" y="19394"/>
                  <a:pt x="16255" y="19364"/>
                </a:cubicBezTo>
                <a:cubicBezTo>
                  <a:pt x="16575" y="19240"/>
                  <a:pt x="16830" y="18969"/>
                  <a:pt x="17077" y="18743"/>
                </a:cubicBezTo>
                <a:cubicBezTo>
                  <a:pt x="18921" y="17069"/>
                  <a:pt x="20438" y="15010"/>
                  <a:pt x="21464" y="12736"/>
                </a:cubicBezTo>
                <a:lnTo>
                  <a:pt x="21464" y="12736"/>
                </a:lnTo>
                <a:cubicBezTo>
                  <a:pt x="21820" y="12516"/>
                  <a:pt x="22186" y="12312"/>
                  <a:pt x="22562" y="12144"/>
                </a:cubicBezTo>
                <a:cubicBezTo>
                  <a:pt x="22802" y="12038"/>
                  <a:pt x="23088" y="11939"/>
                  <a:pt x="23362" y="11939"/>
                </a:cubicBezTo>
                <a:cubicBezTo>
                  <a:pt x="23449" y="11939"/>
                  <a:pt x="23535" y="11949"/>
                  <a:pt x="23618" y="11972"/>
                </a:cubicBezTo>
                <a:cubicBezTo>
                  <a:pt x="24033" y="12091"/>
                  <a:pt x="24181" y="12498"/>
                  <a:pt x="24263" y="12880"/>
                </a:cubicBezTo>
                <a:cubicBezTo>
                  <a:pt x="24444" y="13718"/>
                  <a:pt x="24362" y="14589"/>
                  <a:pt x="24140" y="15411"/>
                </a:cubicBezTo>
                <a:cubicBezTo>
                  <a:pt x="23692" y="17050"/>
                  <a:pt x="22755" y="18546"/>
                  <a:pt x="21826" y="19955"/>
                </a:cubicBezTo>
                <a:cubicBezTo>
                  <a:pt x="20877" y="21402"/>
                  <a:pt x="19821" y="22782"/>
                  <a:pt x="18716" y="24113"/>
                </a:cubicBezTo>
                <a:cubicBezTo>
                  <a:pt x="16460" y="26838"/>
                  <a:pt x="14020" y="29422"/>
                  <a:pt x="11591" y="31994"/>
                </a:cubicBezTo>
                <a:cubicBezTo>
                  <a:pt x="9064" y="34673"/>
                  <a:pt x="6496" y="37307"/>
                  <a:pt x="3899" y="39916"/>
                </a:cubicBezTo>
                <a:cubicBezTo>
                  <a:pt x="3262" y="40549"/>
                  <a:pt x="2630" y="41182"/>
                  <a:pt x="1993" y="41814"/>
                </a:cubicBezTo>
                <a:cubicBezTo>
                  <a:pt x="1901" y="41903"/>
                  <a:pt x="1990" y="42034"/>
                  <a:pt x="2088" y="42034"/>
                </a:cubicBezTo>
                <a:cubicBezTo>
                  <a:pt x="2118" y="42034"/>
                  <a:pt x="2147" y="42022"/>
                  <a:pt x="2174" y="41995"/>
                </a:cubicBezTo>
                <a:cubicBezTo>
                  <a:pt x="4931" y="39263"/>
                  <a:pt x="7655" y="36498"/>
                  <a:pt x="10338" y="33691"/>
                </a:cubicBezTo>
                <a:cubicBezTo>
                  <a:pt x="12935" y="30971"/>
                  <a:pt x="15523" y="28231"/>
                  <a:pt x="17981" y="25383"/>
                </a:cubicBezTo>
                <a:cubicBezTo>
                  <a:pt x="19152" y="24023"/>
                  <a:pt x="20277" y="22630"/>
                  <a:pt x="21313" y="21163"/>
                </a:cubicBezTo>
                <a:cubicBezTo>
                  <a:pt x="22336" y="19717"/>
                  <a:pt x="23339" y="18197"/>
                  <a:pt x="24017" y="16553"/>
                </a:cubicBezTo>
                <a:cubicBezTo>
                  <a:pt x="24341" y="15760"/>
                  <a:pt x="24579" y="14918"/>
                  <a:pt x="24612" y="14059"/>
                </a:cubicBezTo>
                <a:cubicBezTo>
                  <a:pt x="24633" y="13640"/>
                  <a:pt x="24600" y="13221"/>
                  <a:pt x="24510" y="12814"/>
                </a:cubicBezTo>
                <a:cubicBezTo>
                  <a:pt x="24436" y="12469"/>
                  <a:pt x="24312" y="12107"/>
                  <a:pt x="24017" y="11885"/>
                </a:cubicBezTo>
                <a:cubicBezTo>
                  <a:pt x="23819" y="11740"/>
                  <a:pt x="23598" y="11683"/>
                  <a:pt x="23370" y="11683"/>
                </a:cubicBezTo>
                <a:cubicBezTo>
                  <a:pt x="22928" y="11683"/>
                  <a:pt x="22461" y="11897"/>
                  <a:pt x="22098" y="12095"/>
                </a:cubicBezTo>
                <a:cubicBezTo>
                  <a:pt x="21941" y="12179"/>
                  <a:pt x="21785" y="12266"/>
                  <a:pt x="21631" y="12355"/>
                </a:cubicBezTo>
                <a:lnTo>
                  <a:pt x="21631" y="12355"/>
                </a:lnTo>
                <a:cubicBezTo>
                  <a:pt x="21802" y="11950"/>
                  <a:pt x="21958" y="11538"/>
                  <a:pt x="22098" y="11121"/>
                </a:cubicBezTo>
                <a:cubicBezTo>
                  <a:pt x="22578" y="9679"/>
                  <a:pt x="22858" y="8167"/>
                  <a:pt x="22882" y="6647"/>
                </a:cubicBezTo>
                <a:cubicBezTo>
                  <a:pt x="22907" y="5180"/>
                  <a:pt x="22739" y="3606"/>
                  <a:pt x="22151" y="2254"/>
                </a:cubicBezTo>
                <a:cubicBezTo>
                  <a:pt x="21863" y="1597"/>
                  <a:pt x="21444" y="997"/>
                  <a:pt x="20849" y="582"/>
                </a:cubicBezTo>
                <a:cubicBezTo>
                  <a:pt x="20263" y="174"/>
                  <a:pt x="19552" y="0"/>
                  <a:pt x="188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 name="Google Shape;63;p8"/>
          <p:cNvSpPr/>
          <p:nvPr/>
        </p:nvSpPr>
        <p:spPr>
          <a:xfrm flipH="1" rot="-1689307">
            <a:off x="15757124" y="-2744398"/>
            <a:ext cx="2554167" cy="6501468"/>
          </a:xfrm>
          <a:custGeom>
            <a:rect b="b" l="l" r="r" t="t"/>
            <a:pathLst>
              <a:path extrusionOk="0" h="73278" w="28788">
                <a:moveTo>
                  <a:pt x="18295" y="40496"/>
                </a:moveTo>
                <a:cubicBezTo>
                  <a:pt x="18857" y="40496"/>
                  <a:pt x="19369" y="40851"/>
                  <a:pt x="19669" y="41401"/>
                </a:cubicBezTo>
                <a:cubicBezTo>
                  <a:pt x="20084" y="42174"/>
                  <a:pt x="19986" y="43127"/>
                  <a:pt x="19904" y="43969"/>
                </a:cubicBezTo>
                <a:cubicBezTo>
                  <a:pt x="19825" y="44790"/>
                  <a:pt x="19713" y="45610"/>
                  <a:pt x="19568" y="46423"/>
                </a:cubicBezTo>
                <a:lnTo>
                  <a:pt x="19568" y="46423"/>
                </a:lnTo>
                <a:cubicBezTo>
                  <a:pt x="18929" y="46967"/>
                  <a:pt x="18183" y="47370"/>
                  <a:pt x="17327" y="47528"/>
                </a:cubicBezTo>
                <a:cubicBezTo>
                  <a:pt x="17112" y="47567"/>
                  <a:pt x="16863" y="47595"/>
                  <a:pt x="16608" y="47595"/>
                </a:cubicBezTo>
                <a:cubicBezTo>
                  <a:pt x="15942" y="47595"/>
                  <a:pt x="15236" y="47409"/>
                  <a:pt x="14989" y="46780"/>
                </a:cubicBezTo>
                <a:cubicBezTo>
                  <a:pt x="14718" y="46077"/>
                  <a:pt x="14883" y="45153"/>
                  <a:pt x="15055" y="44442"/>
                </a:cubicBezTo>
                <a:cubicBezTo>
                  <a:pt x="15240" y="43702"/>
                  <a:pt x="15548" y="42995"/>
                  <a:pt x="15963" y="42359"/>
                </a:cubicBezTo>
                <a:cubicBezTo>
                  <a:pt x="16374" y="41730"/>
                  <a:pt x="16925" y="41056"/>
                  <a:pt x="17590" y="40686"/>
                </a:cubicBezTo>
                <a:cubicBezTo>
                  <a:pt x="17826" y="40556"/>
                  <a:pt x="18065" y="40496"/>
                  <a:pt x="18295" y="40496"/>
                </a:cubicBezTo>
                <a:close/>
                <a:moveTo>
                  <a:pt x="28533" y="0"/>
                </a:moveTo>
                <a:cubicBezTo>
                  <a:pt x="28469" y="0"/>
                  <a:pt x="28405" y="41"/>
                  <a:pt x="28405" y="123"/>
                </a:cubicBezTo>
                <a:cubicBezTo>
                  <a:pt x="28536" y="6899"/>
                  <a:pt x="28495" y="13695"/>
                  <a:pt x="27793" y="20438"/>
                </a:cubicBezTo>
                <a:cubicBezTo>
                  <a:pt x="27094" y="27143"/>
                  <a:pt x="25730" y="33812"/>
                  <a:pt x="23215" y="40082"/>
                </a:cubicBezTo>
                <a:cubicBezTo>
                  <a:pt x="22599" y="41623"/>
                  <a:pt x="21962" y="43205"/>
                  <a:pt x="21083" y="44619"/>
                </a:cubicBezTo>
                <a:cubicBezTo>
                  <a:pt x="20743" y="45166"/>
                  <a:pt x="20341" y="45690"/>
                  <a:pt x="19877" y="46142"/>
                </a:cubicBezTo>
                <a:lnTo>
                  <a:pt x="19877" y="46142"/>
                </a:lnTo>
                <a:cubicBezTo>
                  <a:pt x="19946" y="45731"/>
                  <a:pt x="20007" y="45319"/>
                  <a:pt x="20060" y="44906"/>
                </a:cubicBezTo>
                <a:cubicBezTo>
                  <a:pt x="20236" y="43505"/>
                  <a:pt x="20602" y="41533"/>
                  <a:pt x="19271" y="40555"/>
                </a:cubicBezTo>
                <a:cubicBezTo>
                  <a:pt x="18962" y="40327"/>
                  <a:pt x="18650" y="40231"/>
                  <a:pt x="18346" y="40231"/>
                </a:cubicBezTo>
                <a:cubicBezTo>
                  <a:pt x="17387" y="40231"/>
                  <a:pt x="16493" y="41179"/>
                  <a:pt x="15939" y="41940"/>
                </a:cubicBezTo>
                <a:cubicBezTo>
                  <a:pt x="15059" y="43148"/>
                  <a:pt x="14492" y="44762"/>
                  <a:pt x="14624" y="46266"/>
                </a:cubicBezTo>
                <a:cubicBezTo>
                  <a:pt x="14681" y="46915"/>
                  <a:pt x="14969" y="47450"/>
                  <a:pt x="15602" y="47680"/>
                </a:cubicBezTo>
                <a:cubicBezTo>
                  <a:pt x="15932" y="47798"/>
                  <a:pt x="16288" y="47850"/>
                  <a:pt x="16645" y="47850"/>
                </a:cubicBezTo>
                <a:cubicBezTo>
                  <a:pt x="17056" y="47850"/>
                  <a:pt x="17469" y="47782"/>
                  <a:pt x="17849" y="47667"/>
                </a:cubicBezTo>
                <a:cubicBezTo>
                  <a:pt x="18459" y="47484"/>
                  <a:pt x="19007" y="47187"/>
                  <a:pt x="19496" y="46812"/>
                </a:cubicBezTo>
                <a:lnTo>
                  <a:pt x="19496" y="46812"/>
                </a:lnTo>
                <a:cubicBezTo>
                  <a:pt x="19367" y="47487"/>
                  <a:pt x="19216" y="48158"/>
                  <a:pt x="19045" y="48822"/>
                </a:cubicBezTo>
                <a:cubicBezTo>
                  <a:pt x="18223" y="52010"/>
                  <a:pt x="16925" y="55063"/>
                  <a:pt x="15261" y="57898"/>
                </a:cubicBezTo>
                <a:cubicBezTo>
                  <a:pt x="12002" y="63450"/>
                  <a:pt x="7343" y="68084"/>
                  <a:pt x="2071" y="71737"/>
                </a:cubicBezTo>
                <a:cubicBezTo>
                  <a:pt x="1430" y="72185"/>
                  <a:pt x="777" y="72616"/>
                  <a:pt x="115" y="73036"/>
                </a:cubicBezTo>
                <a:cubicBezTo>
                  <a:pt x="1" y="73108"/>
                  <a:pt x="73" y="73277"/>
                  <a:pt x="182" y="73277"/>
                </a:cubicBezTo>
                <a:cubicBezTo>
                  <a:pt x="203" y="73277"/>
                  <a:pt x="225" y="73271"/>
                  <a:pt x="247" y="73257"/>
                </a:cubicBezTo>
                <a:cubicBezTo>
                  <a:pt x="5970" y="69633"/>
                  <a:pt x="11102" y="64953"/>
                  <a:pt x="14759" y="59213"/>
                </a:cubicBezTo>
                <a:cubicBezTo>
                  <a:pt x="16596" y="56333"/>
                  <a:pt x="18050" y="53202"/>
                  <a:pt x="19008" y="49923"/>
                </a:cubicBezTo>
                <a:cubicBezTo>
                  <a:pt x="19332" y="48818"/>
                  <a:pt x="19598" y="47694"/>
                  <a:pt x="19804" y="46560"/>
                </a:cubicBezTo>
                <a:lnTo>
                  <a:pt x="19804" y="46560"/>
                </a:lnTo>
                <a:cubicBezTo>
                  <a:pt x="20407" y="46031"/>
                  <a:pt x="20915" y="45384"/>
                  <a:pt x="21338" y="44697"/>
                </a:cubicBezTo>
                <a:cubicBezTo>
                  <a:pt x="22242" y="43221"/>
                  <a:pt x="22899" y="41574"/>
                  <a:pt x="23536" y="39967"/>
                </a:cubicBezTo>
                <a:cubicBezTo>
                  <a:pt x="24202" y="38295"/>
                  <a:pt x="24785" y="36594"/>
                  <a:pt x="25295" y="34868"/>
                </a:cubicBezTo>
                <a:cubicBezTo>
                  <a:pt x="26309" y="31454"/>
                  <a:pt x="27037" y="27961"/>
                  <a:pt x="27550" y="24440"/>
                </a:cubicBezTo>
                <a:cubicBezTo>
                  <a:pt x="28602" y="17262"/>
                  <a:pt x="28787" y="9989"/>
                  <a:pt x="28705" y="2749"/>
                </a:cubicBezTo>
                <a:cubicBezTo>
                  <a:pt x="28693" y="1874"/>
                  <a:pt x="28680" y="999"/>
                  <a:pt x="28664" y="123"/>
                </a:cubicBezTo>
                <a:cubicBezTo>
                  <a:pt x="28662" y="41"/>
                  <a:pt x="28597" y="0"/>
                  <a:pt x="285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 name="Google Shape;64;p8"/>
          <p:cNvSpPr/>
          <p:nvPr/>
        </p:nvSpPr>
        <p:spPr>
          <a:xfrm>
            <a:off x="-3197200" y="-3108850"/>
            <a:ext cx="6138000" cy="6138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 name="Google Shape;65;p8"/>
          <p:cNvSpPr/>
          <p:nvPr/>
        </p:nvSpPr>
        <p:spPr>
          <a:xfrm>
            <a:off x="7527300" y="8739650"/>
            <a:ext cx="6138000" cy="61380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 name="Google Shape;66;p8"/>
          <p:cNvSpPr/>
          <p:nvPr/>
        </p:nvSpPr>
        <p:spPr>
          <a:xfrm>
            <a:off x="17443900" y="5686106"/>
            <a:ext cx="2225400" cy="22254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 name="Google Shape;67;p8"/>
          <p:cNvSpPr txBox="1"/>
          <p:nvPr>
            <p:ph type="title"/>
          </p:nvPr>
        </p:nvSpPr>
        <p:spPr>
          <a:xfrm>
            <a:off x="4622700" y="3138400"/>
            <a:ext cx="9042600" cy="4010400"/>
          </a:xfrm>
          <a:prstGeom prst="rect">
            <a:avLst/>
          </a:prstGeom>
        </p:spPr>
        <p:txBody>
          <a:bodyPr anchorCtr="0" anchor="ctr" bIns="182850" lIns="182850" spcFirstLastPara="1" rIns="182850" wrap="square" tIns="18285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 name="Shape 68"/>
        <p:cNvGrpSpPr/>
        <p:nvPr/>
      </p:nvGrpSpPr>
      <p:grpSpPr>
        <a:xfrm>
          <a:off x="0" y="0"/>
          <a:ext cx="0" cy="0"/>
          <a:chOff x="0" y="0"/>
          <a:chExt cx="0" cy="0"/>
        </a:xfrm>
      </p:grpSpPr>
      <p:pic>
        <p:nvPicPr>
          <p:cNvPr id="69" name="Google Shape;69;p9"/>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70" name="Google Shape;70;p9"/>
          <p:cNvSpPr/>
          <p:nvPr/>
        </p:nvSpPr>
        <p:spPr>
          <a:xfrm>
            <a:off x="3523200" y="-9232150"/>
            <a:ext cx="11241600" cy="112416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 name="Google Shape;71;p9"/>
          <p:cNvSpPr/>
          <p:nvPr/>
        </p:nvSpPr>
        <p:spPr>
          <a:xfrm>
            <a:off x="-2094050" y="8211747"/>
            <a:ext cx="6845258" cy="2489384"/>
          </a:xfrm>
          <a:custGeom>
            <a:rect b="b" l="l" r="r" t="t"/>
            <a:pathLst>
              <a:path extrusionOk="0" h="24970" w="68662">
                <a:moveTo>
                  <a:pt x="30059" y="6098"/>
                </a:moveTo>
                <a:cubicBezTo>
                  <a:pt x="31082" y="6786"/>
                  <a:pt x="32077" y="7518"/>
                  <a:pt x="33038" y="8289"/>
                </a:cubicBezTo>
                <a:cubicBezTo>
                  <a:pt x="34394" y="9378"/>
                  <a:pt x="35754" y="10520"/>
                  <a:pt x="36913" y="11823"/>
                </a:cubicBezTo>
                <a:cubicBezTo>
                  <a:pt x="37484" y="12468"/>
                  <a:pt x="38030" y="13179"/>
                  <a:pt x="38396" y="13963"/>
                </a:cubicBezTo>
                <a:cubicBezTo>
                  <a:pt x="38527" y="14243"/>
                  <a:pt x="38655" y="14596"/>
                  <a:pt x="38503" y="14896"/>
                </a:cubicBezTo>
                <a:cubicBezTo>
                  <a:pt x="38404" y="15089"/>
                  <a:pt x="38207" y="15204"/>
                  <a:pt x="38022" y="15299"/>
                </a:cubicBezTo>
                <a:cubicBezTo>
                  <a:pt x="37648" y="15484"/>
                  <a:pt x="37229" y="15603"/>
                  <a:pt x="36818" y="15669"/>
                </a:cubicBezTo>
                <a:cubicBezTo>
                  <a:pt x="36562" y="15711"/>
                  <a:pt x="36305" y="15731"/>
                  <a:pt x="36049" y="15731"/>
                </a:cubicBezTo>
                <a:cubicBezTo>
                  <a:pt x="34735" y="15731"/>
                  <a:pt x="33439" y="15207"/>
                  <a:pt x="32356" y="14485"/>
                </a:cubicBezTo>
                <a:cubicBezTo>
                  <a:pt x="30979" y="13569"/>
                  <a:pt x="29747" y="12238"/>
                  <a:pt x="29085" y="10713"/>
                </a:cubicBezTo>
                <a:cubicBezTo>
                  <a:pt x="28399" y="9136"/>
                  <a:pt x="28674" y="7459"/>
                  <a:pt x="29903" y="6247"/>
                </a:cubicBezTo>
                <a:cubicBezTo>
                  <a:pt x="29954" y="6196"/>
                  <a:pt x="30006" y="6147"/>
                  <a:pt x="30059" y="6098"/>
                </a:cubicBezTo>
                <a:close/>
                <a:moveTo>
                  <a:pt x="12223" y="1"/>
                </a:moveTo>
                <a:cubicBezTo>
                  <a:pt x="11504" y="1"/>
                  <a:pt x="10786" y="29"/>
                  <a:pt x="10069" y="88"/>
                </a:cubicBezTo>
                <a:cubicBezTo>
                  <a:pt x="8171" y="244"/>
                  <a:pt x="6207" y="564"/>
                  <a:pt x="4419" y="1242"/>
                </a:cubicBezTo>
                <a:cubicBezTo>
                  <a:pt x="3635" y="1538"/>
                  <a:pt x="2878" y="1945"/>
                  <a:pt x="2311" y="2570"/>
                </a:cubicBezTo>
                <a:cubicBezTo>
                  <a:pt x="1773" y="3161"/>
                  <a:pt x="1428" y="3888"/>
                  <a:pt x="1124" y="4620"/>
                </a:cubicBezTo>
                <a:cubicBezTo>
                  <a:pt x="803" y="5401"/>
                  <a:pt x="516" y="6194"/>
                  <a:pt x="64" y="6913"/>
                </a:cubicBezTo>
                <a:cubicBezTo>
                  <a:pt x="1" y="7007"/>
                  <a:pt x="90" y="7100"/>
                  <a:pt x="180" y="7100"/>
                </a:cubicBezTo>
                <a:cubicBezTo>
                  <a:pt x="219" y="7100"/>
                  <a:pt x="258" y="7082"/>
                  <a:pt x="286" y="7040"/>
                </a:cubicBezTo>
                <a:cubicBezTo>
                  <a:pt x="1145" y="5680"/>
                  <a:pt x="1391" y="3958"/>
                  <a:pt x="2492" y="2750"/>
                </a:cubicBezTo>
                <a:cubicBezTo>
                  <a:pt x="3692" y="1431"/>
                  <a:pt x="5714" y="1037"/>
                  <a:pt x="7382" y="712"/>
                </a:cubicBezTo>
                <a:cubicBezTo>
                  <a:pt x="8972" y="402"/>
                  <a:pt x="10589" y="255"/>
                  <a:pt x="12206" y="255"/>
                </a:cubicBezTo>
                <a:cubicBezTo>
                  <a:pt x="14405" y="255"/>
                  <a:pt x="16605" y="527"/>
                  <a:pt x="18743" y="1029"/>
                </a:cubicBezTo>
                <a:cubicBezTo>
                  <a:pt x="22252" y="1855"/>
                  <a:pt x="25593" y="3317"/>
                  <a:pt x="28662" y="5199"/>
                </a:cubicBezTo>
                <a:cubicBezTo>
                  <a:pt x="29058" y="5444"/>
                  <a:pt x="29451" y="5695"/>
                  <a:pt x="29840" y="5952"/>
                </a:cubicBezTo>
                <a:lnTo>
                  <a:pt x="29840" y="5952"/>
                </a:lnTo>
                <a:cubicBezTo>
                  <a:pt x="28875" y="6855"/>
                  <a:pt x="28300" y="8110"/>
                  <a:pt x="28469" y="9460"/>
                </a:cubicBezTo>
                <a:cubicBezTo>
                  <a:pt x="28678" y="11141"/>
                  <a:pt x="29829" y="12665"/>
                  <a:pt x="31045" y="13783"/>
                </a:cubicBezTo>
                <a:cubicBezTo>
                  <a:pt x="32216" y="14851"/>
                  <a:pt x="33675" y="15697"/>
                  <a:pt x="35261" y="15928"/>
                </a:cubicBezTo>
                <a:cubicBezTo>
                  <a:pt x="35523" y="15966"/>
                  <a:pt x="35788" y="15986"/>
                  <a:pt x="36054" y="15986"/>
                </a:cubicBezTo>
                <a:cubicBezTo>
                  <a:pt x="36529" y="15986"/>
                  <a:pt x="37005" y="15922"/>
                  <a:pt x="37463" y="15788"/>
                </a:cubicBezTo>
                <a:cubicBezTo>
                  <a:pt x="38121" y="15591"/>
                  <a:pt x="38922" y="15254"/>
                  <a:pt x="38815" y="14436"/>
                </a:cubicBezTo>
                <a:cubicBezTo>
                  <a:pt x="38720" y="13684"/>
                  <a:pt x="38129" y="12936"/>
                  <a:pt x="37681" y="12353"/>
                </a:cubicBezTo>
                <a:cubicBezTo>
                  <a:pt x="37118" y="11617"/>
                  <a:pt x="36465" y="10956"/>
                  <a:pt x="35787" y="10327"/>
                </a:cubicBezTo>
                <a:cubicBezTo>
                  <a:pt x="34439" y="9070"/>
                  <a:pt x="33009" y="7891"/>
                  <a:pt x="31518" y="6806"/>
                </a:cubicBezTo>
                <a:cubicBezTo>
                  <a:pt x="31104" y="6505"/>
                  <a:pt x="30684" y="6211"/>
                  <a:pt x="30260" y="5925"/>
                </a:cubicBezTo>
                <a:lnTo>
                  <a:pt x="30260" y="5925"/>
                </a:lnTo>
                <a:cubicBezTo>
                  <a:pt x="31277" y="5091"/>
                  <a:pt x="32567" y="4695"/>
                  <a:pt x="33879" y="4695"/>
                </a:cubicBezTo>
                <a:cubicBezTo>
                  <a:pt x="34008" y="4695"/>
                  <a:pt x="34137" y="4699"/>
                  <a:pt x="34266" y="4706"/>
                </a:cubicBezTo>
                <a:cubicBezTo>
                  <a:pt x="36181" y="4817"/>
                  <a:pt x="37981" y="5643"/>
                  <a:pt x="39633" y="6555"/>
                </a:cubicBezTo>
                <a:cubicBezTo>
                  <a:pt x="42842" y="8330"/>
                  <a:pt x="45714" y="10623"/>
                  <a:pt x="48508" y="12977"/>
                </a:cubicBezTo>
                <a:cubicBezTo>
                  <a:pt x="53813" y="17444"/>
                  <a:pt x="59162" y="22383"/>
                  <a:pt x="65967" y="24392"/>
                </a:cubicBezTo>
                <a:cubicBezTo>
                  <a:pt x="66780" y="24634"/>
                  <a:pt x="67606" y="24823"/>
                  <a:pt x="68440" y="24967"/>
                </a:cubicBezTo>
                <a:cubicBezTo>
                  <a:pt x="68449" y="24969"/>
                  <a:pt x="68458" y="24969"/>
                  <a:pt x="68466" y="24969"/>
                </a:cubicBezTo>
                <a:cubicBezTo>
                  <a:pt x="68611" y="24969"/>
                  <a:pt x="68662" y="24748"/>
                  <a:pt x="68510" y="24721"/>
                </a:cubicBezTo>
                <a:cubicBezTo>
                  <a:pt x="60917" y="23422"/>
                  <a:pt x="54967" y="18113"/>
                  <a:pt x="49293" y="13306"/>
                </a:cubicBezTo>
                <a:cubicBezTo>
                  <a:pt x="46379" y="10841"/>
                  <a:pt x="43409" y="8400"/>
                  <a:pt x="40081" y="6514"/>
                </a:cubicBezTo>
                <a:cubicBezTo>
                  <a:pt x="38218" y="5457"/>
                  <a:pt x="35964" y="4449"/>
                  <a:pt x="33792" y="4449"/>
                </a:cubicBezTo>
                <a:cubicBezTo>
                  <a:pt x="32537" y="4449"/>
                  <a:pt x="31310" y="4785"/>
                  <a:pt x="30203" y="5643"/>
                </a:cubicBezTo>
                <a:cubicBezTo>
                  <a:pt x="30147" y="5686"/>
                  <a:pt x="30092" y="5731"/>
                  <a:pt x="30038" y="5776"/>
                </a:cubicBezTo>
                <a:lnTo>
                  <a:pt x="30038" y="5776"/>
                </a:lnTo>
                <a:cubicBezTo>
                  <a:pt x="27441" y="4052"/>
                  <a:pt x="24645" y="2621"/>
                  <a:pt x="21693" y="1612"/>
                </a:cubicBezTo>
                <a:cubicBezTo>
                  <a:pt x="18654" y="574"/>
                  <a:pt x="15439" y="1"/>
                  <a:pt x="122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 name="Google Shape;72;p9"/>
          <p:cNvSpPr/>
          <p:nvPr/>
        </p:nvSpPr>
        <p:spPr>
          <a:xfrm>
            <a:off x="16104750" y="6355650"/>
            <a:ext cx="2987176" cy="4604425"/>
          </a:xfrm>
          <a:custGeom>
            <a:rect b="b" l="l" r="r" t="t"/>
            <a:pathLst>
              <a:path extrusionOk="0" h="55609" w="36077">
                <a:moveTo>
                  <a:pt x="5816" y="12077"/>
                </a:moveTo>
                <a:cubicBezTo>
                  <a:pt x="8027" y="12077"/>
                  <a:pt x="10190" y="12976"/>
                  <a:pt x="11694" y="14660"/>
                </a:cubicBezTo>
                <a:cubicBezTo>
                  <a:pt x="12106" y="15123"/>
                  <a:pt x="12470" y="15625"/>
                  <a:pt x="12796" y="16152"/>
                </a:cubicBezTo>
                <a:lnTo>
                  <a:pt x="12796" y="16152"/>
                </a:lnTo>
                <a:cubicBezTo>
                  <a:pt x="10807" y="16511"/>
                  <a:pt x="8787" y="16694"/>
                  <a:pt x="6767" y="16694"/>
                </a:cubicBezTo>
                <a:cubicBezTo>
                  <a:pt x="5812" y="16694"/>
                  <a:pt x="4856" y="16653"/>
                  <a:pt x="3904" y="16570"/>
                </a:cubicBezTo>
                <a:cubicBezTo>
                  <a:pt x="3098" y="16501"/>
                  <a:pt x="2199" y="16476"/>
                  <a:pt x="1447" y="16143"/>
                </a:cubicBezTo>
                <a:cubicBezTo>
                  <a:pt x="785" y="15847"/>
                  <a:pt x="115" y="15071"/>
                  <a:pt x="477" y="14306"/>
                </a:cubicBezTo>
                <a:cubicBezTo>
                  <a:pt x="649" y="13945"/>
                  <a:pt x="1007" y="13686"/>
                  <a:pt x="1323" y="13460"/>
                </a:cubicBezTo>
                <a:cubicBezTo>
                  <a:pt x="1595" y="13271"/>
                  <a:pt x="1878" y="13098"/>
                  <a:pt x="2174" y="12946"/>
                </a:cubicBezTo>
                <a:cubicBezTo>
                  <a:pt x="2774" y="12634"/>
                  <a:pt x="3419" y="12408"/>
                  <a:pt x="4080" y="12264"/>
                </a:cubicBezTo>
                <a:cubicBezTo>
                  <a:pt x="4655" y="12139"/>
                  <a:pt x="5237" y="12077"/>
                  <a:pt x="5816" y="12077"/>
                </a:cubicBezTo>
                <a:close/>
                <a:moveTo>
                  <a:pt x="35899" y="0"/>
                </a:moveTo>
                <a:cubicBezTo>
                  <a:pt x="35860" y="0"/>
                  <a:pt x="35822" y="18"/>
                  <a:pt x="35797" y="61"/>
                </a:cubicBezTo>
                <a:cubicBezTo>
                  <a:pt x="34277" y="2658"/>
                  <a:pt x="32407" y="5041"/>
                  <a:pt x="30254" y="7145"/>
                </a:cubicBezTo>
                <a:cubicBezTo>
                  <a:pt x="28101" y="9244"/>
                  <a:pt x="25669" y="11060"/>
                  <a:pt x="23039" y="12515"/>
                </a:cubicBezTo>
                <a:cubicBezTo>
                  <a:pt x="20159" y="14109"/>
                  <a:pt x="17044" y="15260"/>
                  <a:pt x="13827" y="15950"/>
                </a:cubicBezTo>
                <a:cubicBezTo>
                  <a:pt x="13573" y="16004"/>
                  <a:pt x="13319" y="16055"/>
                  <a:pt x="13065" y="16103"/>
                </a:cubicBezTo>
                <a:lnTo>
                  <a:pt x="13065" y="16103"/>
                </a:lnTo>
                <a:cubicBezTo>
                  <a:pt x="12960" y="15930"/>
                  <a:pt x="12851" y="15760"/>
                  <a:pt x="12738" y="15592"/>
                </a:cubicBezTo>
                <a:cubicBezTo>
                  <a:pt x="11904" y="14356"/>
                  <a:pt x="10819" y="13292"/>
                  <a:pt x="9467" y="12638"/>
                </a:cubicBezTo>
                <a:cubicBezTo>
                  <a:pt x="8340" y="12095"/>
                  <a:pt x="7091" y="11822"/>
                  <a:pt x="5842" y="11822"/>
                </a:cubicBezTo>
                <a:cubicBezTo>
                  <a:pt x="5730" y="11822"/>
                  <a:pt x="5618" y="11824"/>
                  <a:pt x="5506" y="11829"/>
                </a:cubicBezTo>
                <a:cubicBezTo>
                  <a:pt x="4134" y="11878"/>
                  <a:pt x="2766" y="12260"/>
                  <a:pt x="1595" y="12979"/>
                </a:cubicBezTo>
                <a:cubicBezTo>
                  <a:pt x="1052" y="13308"/>
                  <a:pt x="354" y="13748"/>
                  <a:pt x="173" y="14397"/>
                </a:cubicBezTo>
                <a:cubicBezTo>
                  <a:pt x="0" y="15013"/>
                  <a:pt x="329" y="15671"/>
                  <a:pt x="806" y="16053"/>
                </a:cubicBezTo>
                <a:cubicBezTo>
                  <a:pt x="1389" y="16521"/>
                  <a:pt x="2157" y="16640"/>
                  <a:pt x="2876" y="16722"/>
                </a:cubicBezTo>
                <a:cubicBezTo>
                  <a:pt x="3739" y="16825"/>
                  <a:pt x="4610" y="16895"/>
                  <a:pt x="5482" y="16928"/>
                </a:cubicBezTo>
                <a:cubicBezTo>
                  <a:pt x="5904" y="16944"/>
                  <a:pt x="6328" y="16952"/>
                  <a:pt x="6751" y="16952"/>
                </a:cubicBezTo>
                <a:cubicBezTo>
                  <a:pt x="8069" y="16952"/>
                  <a:pt x="9388" y="16875"/>
                  <a:pt x="10700" y="16722"/>
                </a:cubicBezTo>
                <a:cubicBezTo>
                  <a:pt x="11449" y="16635"/>
                  <a:pt x="12195" y="16522"/>
                  <a:pt x="12937" y="16386"/>
                </a:cubicBezTo>
                <a:lnTo>
                  <a:pt x="12937" y="16386"/>
                </a:lnTo>
                <a:cubicBezTo>
                  <a:pt x="13391" y="17158"/>
                  <a:pt x="13768" y="17979"/>
                  <a:pt x="14098" y="18806"/>
                </a:cubicBezTo>
                <a:cubicBezTo>
                  <a:pt x="14706" y="20334"/>
                  <a:pt x="15150" y="21924"/>
                  <a:pt x="15442" y="23543"/>
                </a:cubicBezTo>
                <a:cubicBezTo>
                  <a:pt x="16037" y="26843"/>
                  <a:pt x="16009" y="30245"/>
                  <a:pt x="15548" y="33561"/>
                </a:cubicBezTo>
                <a:cubicBezTo>
                  <a:pt x="15080" y="36946"/>
                  <a:pt x="14143" y="40250"/>
                  <a:pt x="12976" y="43459"/>
                </a:cubicBezTo>
                <a:cubicBezTo>
                  <a:pt x="11772" y="46754"/>
                  <a:pt x="10318" y="49951"/>
                  <a:pt x="8818" y="53123"/>
                </a:cubicBezTo>
                <a:cubicBezTo>
                  <a:pt x="8456" y="53887"/>
                  <a:pt x="8091" y="54647"/>
                  <a:pt x="7725" y="55412"/>
                </a:cubicBezTo>
                <a:cubicBezTo>
                  <a:pt x="7677" y="55514"/>
                  <a:pt x="7768" y="55608"/>
                  <a:pt x="7851" y="55608"/>
                </a:cubicBezTo>
                <a:cubicBezTo>
                  <a:pt x="7889" y="55608"/>
                  <a:pt x="7925" y="55589"/>
                  <a:pt x="7947" y="55543"/>
                </a:cubicBezTo>
                <a:cubicBezTo>
                  <a:pt x="9508" y="52277"/>
                  <a:pt x="11066" y="49010"/>
                  <a:pt x="12409" y="45649"/>
                </a:cubicBezTo>
                <a:cubicBezTo>
                  <a:pt x="13745" y="42313"/>
                  <a:pt x="14870" y="38873"/>
                  <a:pt x="15520" y="35332"/>
                </a:cubicBezTo>
                <a:cubicBezTo>
                  <a:pt x="16148" y="31934"/>
                  <a:pt x="16350" y="28441"/>
                  <a:pt x="15922" y="25006"/>
                </a:cubicBezTo>
                <a:cubicBezTo>
                  <a:pt x="15713" y="23330"/>
                  <a:pt x="15359" y="21674"/>
                  <a:pt x="14829" y="20071"/>
                </a:cubicBezTo>
                <a:cubicBezTo>
                  <a:pt x="14407" y="18787"/>
                  <a:pt x="13887" y="17508"/>
                  <a:pt x="13204" y="16336"/>
                </a:cubicBezTo>
                <a:lnTo>
                  <a:pt x="13204" y="16336"/>
                </a:lnTo>
                <a:cubicBezTo>
                  <a:pt x="15737" y="15848"/>
                  <a:pt x="18215" y="15076"/>
                  <a:pt x="20574" y="14027"/>
                </a:cubicBezTo>
                <a:cubicBezTo>
                  <a:pt x="23458" y="12749"/>
                  <a:pt x="26149" y="11052"/>
                  <a:pt x="28561" y="9026"/>
                </a:cubicBezTo>
                <a:cubicBezTo>
                  <a:pt x="30936" y="7030"/>
                  <a:pt x="33040" y="4708"/>
                  <a:pt x="34786" y="2144"/>
                </a:cubicBezTo>
                <a:cubicBezTo>
                  <a:pt x="35222" y="1507"/>
                  <a:pt x="35629" y="858"/>
                  <a:pt x="36019" y="192"/>
                </a:cubicBezTo>
                <a:cubicBezTo>
                  <a:pt x="36076" y="92"/>
                  <a:pt x="35986" y="0"/>
                  <a:pt x="35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 name="Google Shape;73;p9"/>
          <p:cNvSpPr/>
          <p:nvPr/>
        </p:nvSpPr>
        <p:spPr>
          <a:xfrm>
            <a:off x="16952200" y="1070000"/>
            <a:ext cx="3171600" cy="31716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 name="Google Shape;74;p9"/>
          <p:cNvSpPr/>
          <p:nvPr/>
        </p:nvSpPr>
        <p:spPr>
          <a:xfrm>
            <a:off x="-2377400" y="4563325"/>
            <a:ext cx="3171600" cy="31716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 name="Google Shape;75;p9"/>
          <p:cNvSpPr txBox="1"/>
          <p:nvPr>
            <p:ph type="title"/>
          </p:nvPr>
        </p:nvSpPr>
        <p:spPr>
          <a:xfrm>
            <a:off x="4403850" y="4113403"/>
            <a:ext cx="9480600" cy="1683600"/>
          </a:xfrm>
          <a:prstGeom prst="rect">
            <a:avLst/>
          </a:prstGeom>
        </p:spPr>
        <p:txBody>
          <a:bodyPr anchorCtr="0" anchor="b" bIns="182850" lIns="182850" spcFirstLastPara="1" rIns="182850" wrap="square" tIns="182850">
            <a:noAutofit/>
          </a:bodyPr>
          <a:lstStyle>
            <a:lvl1pPr lvl="0" rtl="0" algn="ctr">
              <a:spcBef>
                <a:spcPts val="0"/>
              </a:spcBef>
              <a:spcAft>
                <a:spcPts val="0"/>
              </a:spcAft>
              <a:buSzPts val="7200"/>
              <a:buNone/>
              <a:defRPr sz="90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76" name="Google Shape;76;p9"/>
          <p:cNvSpPr txBox="1"/>
          <p:nvPr>
            <p:ph idx="1" type="subTitle"/>
          </p:nvPr>
        </p:nvSpPr>
        <p:spPr>
          <a:xfrm>
            <a:off x="4403850" y="5531695"/>
            <a:ext cx="9480600" cy="2329200"/>
          </a:xfrm>
          <a:prstGeom prst="rect">
            <a:avLst/>
          </a:prstGeom>
        </p:spPr>
        <p:txBody>
          <a:bodyPr anchorCtr="0" anchor="t" bIns="182850" lIns="182850" spcFirstLastPara="1" rIns="182850" wrap="square" tIns="182850">
            <a:noAutofit/>
          </a:bodyPr>
          <a:lstStyle>
            <a:lvl1pPr lvl="0" rtl="0" algn="ctr">
              <a:lnSpc>
                <a:spcPct val="100000"/>
              </a:lnSpc>
              <a:spcBef>
                <a:spcPts val="0"/>
              </a:spcBef>
              <a:spcAft>
                <a:spcPts val="0"/>
              </a:spcAft>
              <a:buSzPts val="2800"/>
              <a:buNone/>
              <a:defRPr sz="3200"/>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7" name="Shape 77"/>
        <p:cNvGrpSpPr/>
        <p:nvPr/>
      </p:nvGrpSpPr>
      <p:grpSpPr>
        <a:xfrm>
          <a:off x="0" y="0"/>
          <a:ext cx="0" cy="0"/>
          <a:chOff x="0" y="0"/>
          <a:chExt cx="0" cy="0"/>
        </a:xfrm>
      </p:grpSpPr>
      <p:pic>
        <p:nvPicPr>
          <p:cNvPr id="78" name="Google Shape;78;p10"/>
          <p:cNvPicPr preferRelativeResize="0"/>
          <p:nvPr/>
        </p:nvPicPr>
        <p:blipFill>
          <a:blip r:embed="rId2">
            <a:alphaModFix amt="7000"/>
          </a:blip>
          <a:stretch>
            <a:fillRect/>
          </a:stretch>
        </p:blipFill>
        <p:spPr>
          <a:xfrm>
            <a:off x="0" y="0"/>
            <a:ext cx="18288005" cy="10287002"/>
          </a:xfrm>
          <a:prstGeom prst="rect">
            <a:avLst/>
          </a:prstGeom>
          <a:noFill/>
          <a:ln>
            <a:noFill/>
          </a:ln>
          <a:effectLst>
            <a:outerShdw blurRad="57150" rotWithShape="0" algn="bl" dir="5400000" dist="19050">
              <a:srgbClr val="000000">
                <a:alpha val="50000"/>
              </a:srgbClr>
            </a:outerShdw>
          </a:effectLst>
        </p:spPr>
      </p:pic>
      <p:sp>
        <p:nvSpPr>
          <p:cNvPr id="79" name="Google Shape;79;p10"/>
          <p:cNvSpPr/>
          <p:nvPr/>
        </p:nvSpPr>
        <p:spPr>
          <a:xfrm>
            <a:off x="-1809100" y="-5909350"/>
            <a:ext cx="8020800" cy="80208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 name="Google Shape;80;p10"/>
          <p:cNvSpPr/>
          <p:nvPr/>
        </p:nvSpPr>
        <p:spPr>
          <a:xfrm>
            <a:off x="11822100" y="9436601"/>
            <a:ext cx="4561200" cy="4561200"/>
          </a:xfrm>
          <a:prstGeom prst="ellipse">
            <a:avLst/>
          </a:prstGeom>
          <a:gradFill>
            <a:gsLst>
              <a:gs pos="0">
                <a:schemeClr val="dk2"/>
              </a:gs>
              <a:gs pos="41000">
                <a:srgbClr val="B88DBE">
                  <a:alpha val="48627"/>
                </a:srgbClr>
              </a:gs>
              <a:gs pos="72000">
                <a:srgbClr val="D0B2D3">
                  <a:alpha val="0"/>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 name="Google Shape;81;p10"/>
          <p:cNvSpPr txBox="1"/>
          <p:nvPr>
            <p:ph type="title"/>
          </p:nvPr>
        </p:nvSpPr>
        <p:spPr>
          <a:xfrm>
            <a:off x="1430200" y="1070000"/>
            <a:ext cx="5902800" cy="4566000"/>
          </a:xfrm>
          <a:prstGeom prst="rect">
            <a:avLst/>
          </a:prstGeom>
          <a:solidFill>
            <a:schemeClr val="lt1"/>
          </a:solidFill>
          <a:ln>
            <a:noFill/>
          </a:ln>
        </p:spPr>
        <p:txBody>
          <a:bodyPr anchorCtr="0" anchor="t" bIns="182850" lIns="182850" spcFirstLastPara="1" rIns="182850" wrap="square" tIns="182850">
            <a:noAutofit/>
          </a:bodyPr>
          <a:lstStyle>
            <a:lvl1pPr lvl="0" rtl="0">
              <a:spcBef>
                <a:spcPts val="0"/>
              </a:spcBef>
              <a:spcAft>
                <a:spcPts val="0"/>
              </a:spcAft>
              <a:buSzPts val="7000"/>
              <a:buNone/>
              <a:defRPr/>
            </a:lvl1pPr>
            <a:lvl2pPr lvl="1" rtl="0" algn="ctr">
              <a:spcBef>
                <a:spcPts val="0"/>
              </a:spcBef>
              <a:spcAft>
                <a:spcPts val="0"/>
              </a:spcAft>
              <a:buSzPts val="7000"/>
              <a:buNone/>
              <a:defRPr/>
            </a:lvl2pPr>
            <a:lvl3pPr lvl="2" rtl="0" algn="ctr">
              <a:spcBef>
                <a:spcPts val="0"/>
              </a:spcBef>
              <a:spcAft>
                <a:spcPts val="0"/>
              </a:spcAft>
              <a:buSzPts val="7000"/>
              <a:buNone/>
              <a:defRPr/>
            </a:lvl3pPr>
            <a:lvl4pPr lvl="3" rtl="0" algn="ctr">
              <a:spcBef>
                <a:spcPts val="0"/>
              </a:spcBef>
              <a:spcAft>
                <a:spcPts val="0"/>
              </a:spcAft>
              <a:buSzPts val="7000"/>
              <a:buNone/>
              <a:defRPr/>
            </a:lvl4pPr>
            <a:lvl5pPr lvl="4" rtl="0" algn="ctr">
              <a:spcBef>
                <a:spcPts val="0"/>
              </a:spcBef>
              <a:spcAft>
                <a:spcPts val="0"/>
              </a:spcAft>
              <a:buSzPts val="7000"/>
              <a:buNone/>
              <a:defRPr/>
            </a:lvl5pPr>
            <a:lvl6pPr lvl="5" rtl="0" algn="ctr">
              <a:spcBef>
                <a:spcPts val="0"/>
              </a:spcBef>
              <a:spcAft>
                <a:spcPts val="0"/>
              </a:spcAft>
              <a:buSzPts val="7000"/>
              <a:buNone/>
              <a:defRPr/>
            </a:lvl6pPr>
            <a:lvl7pPr lvl="6" rtl="0" algn="ctr">
              <a:spcBef>
                <a:spcPts val="0"/>
              </a:spcBef>
              <a:spcAft>
                <a:spcPts val="0"/>
              </a:spcAft>
              <a:buSzPts val="7000"/>
              <a:buNone/>
              <a:defRPr/>
            </a:lvl7pPr>
            <a:lvl8pPr lvl="7" rtl="0" algn="ctr">
              <a:spcBef>
                <a:spcPts val="0"/>
              </a:spcBef>
              <a:spcAft>
                <a:spcPts val="0"/>
              </a:spcAft>
              <a:buSzPts val="7000"/>
              <a:buNone/>
              <a:defRPr/>
            </a:lvl8pPr>
            <a:lvl9pPr lvl="8" rtl="0" algn="ctr">
              <a:spcBef>
                <a:spcPts val="0"/>
              </a:spcBef>
              <a:spcAft>
                <a:spcPts val="0"/>
              </a:spcAft>
              <a:buSzPts val="7000"/>
              <a:buNone/>
              <a:defRPr/>
            </a:lvl9pPr>
          </a:lstStyle>
          <a:p/>
        </p:txBody>
      </p:sp>
      <p:sp>
        <p:nvSpPr>
          <p:cNvPr id="82" name="Google Shape;82;p10"/>
          <p:cNvSpPr/>
          <p:nvPr/>
        </p:nvSpPr>
        <p:spPr>
          <a:xfrm rot="-9962049">
            <a:off x="-1124414" y="7962083"/>
            <a:ext cx="3317418" cy="2509808"/>
          </a:xfrm>
          <a:custGeom>
            <a:rect b="b" l="l" r="r" t="t"/>
            <a:pathLst>
              <a:path extrusionOk="0" h="35810" w="47333">
                <a:moveTo>
                  <a:pt x="19359" y="9543"/>
                </a:moveTo>
                <a:cubicBezTo>
                  <a:pt x="19923" y="10221"/>
                  <a:pt x="20163" y="11089"/>
                  <a:pt x="20258" y="11957"/>
                </a:cubicBezTo>
                <a:cubicBezTo>
                  <a:pt x="20360" y="12919"/>
                  <a:pt x="20323" y="13905"/>
                  <a:pt x="20262" y="14871"/>
                </a:cubicBezTo>
                <a:cubicBezTo>
                  <a:pt x="20171" y="16199"/>
                  <a:pt x="19971" y="17520"/>
                  <a:pt x="19665" y="18818"/>
                </a:cubicBezTo>
                <a:lnTo>
                  <a:pt x="19665" y="18818"/>
                </a:lnTo>
                <a:cubicBezTo>
                  <a:pt x="19587" y="18646"/>
                  <a:pt x="19512" y="18472"/>
                  <a:pt x="19440" y="18297"/>
                </a:cubicBezTo>
                <a:cubicBezTo>
                  <a:pt x="18914" y="17020"/>
                  <a:pt x="18544" y="15672"/>
                  <a:pt x="18429" y="14295"/>
                </a:cubicBezTo>
                <a:cubicBezTo>
                  <a:pt x="18372" y="13617"/>
                  <a:pt x="18376" y="12939"/>
                  <a:pt x="18446" y="12266"/>
                </a:cubicBezTo>
                <a:cubicBezTo>
                  <a:pt x="18511" y="11596"/>
                  <a:pt x="18622" y="10881"/>
                  <a:pt x="18885" y="10256"/>
                </a:cubicBezTo>
                <a:cubicBezTo>
                  <a:pt x="18999" y="9986"/>
                  <a:pt x="19152" y="9744"/>
                  <a:pt x="19359" y="9543"/>
                </a:cubicBezTo>
                <a:close/>
                <a:moveTo>
                  <a:pt x="1538" y="0"/>
                </a:moveTo>
                <a:cubicBezTo>
                  <a:pt x="1489" y="0"/>
                  <a:pt x="1445" y="27"/>
                  <a:pt x="1435" y="91"/>
                </a:cubicBezTo>
                <a:cubicBezTo>
                  <a:pt x="695" y="4656"/>
                  <a:pt x="1" y="9258"/>
                  <a:pt x="108" y="13893"/>
                </a:cubicBezTo>
                <a:cubicBezTo>
                  <a:pt x="202" y="18010"/>
                  <a:pt x="950" y="22172"/>
                  <a:pt x="2770" y="25891"/>
                </a:cubicBezTo>
                <a:cubicBezTo>
                  <a:pt x="3592" y="27567"/>
                  <a:pt x="4623" y="29305"/>
                  <a:pt x="6218" y="30353"/>
                </a:cubicBezTo>
                <a:cubicBezTo>
                  <a:pt x="7154" y="30967"/>
                  <a:pt x="8236" y="31243"/>
                  <a:pt x="9329" y="31243"/>
                </a:cubicBezTo>
                <a:cubicBezTo>
                  <a:pt x="10072" y="31243"/>
                  <a:pt x="10820" y="31115"/>
                  <a:pt x="11530" y="30879"/>
                </a:cubicBezTo>
                <a:cubicBezTo>
                  <a:pt x="13342" y="30279"/>
                  <a:pt x="14822" y="29005"/>
                  <a:pt x="15976" y="27514"/>
                </a:cubicBezTo>
                <a:cubicBezTo>
                  <a:pt x="17205" y="25928"/>
                  <a:pt x="18142" y="24103"/>
                  <a:pt x="18869" y="22242"/>
                </a:cubicBezTo>
                <a:cubicBezTo>
                  <a:pt x="19209" y="21368"/>
                  <a:pt x="19500" y="20476"/>
                  <a:pt x="19740" y="19571"/>
                </a:cubicBezTo>
                <a:lnTo>
                  <a:pt x="19740" y="19571"/>
                </a:lnTo>
                <a:cubicBezTo>
                  <a:pt x="20624" y="21324"/>
                  <a:pt x="21801" y="22933"/>
                  <a:pt x="23130" y="24366"/>
                </a:cubicBezTo>
                <a:cubicBezTo>
                  <a:pt x="25069" y="26462"/>
                  <a:pt x="27325" y="28257"/>
                  <a:pt x="29745" y="29769"/>
                </a:cubicBezTo>
                <a:cubicBezTo>
                  <a:pt x="32178" y="31286"/>
                  <a:pt x="34774" y="32526"/>
                  <a:pt x="37445" y="33562"/>
                </a:cubicBezTo>
                <a:cubicBezTo>
                  <a:pt x="38797" y="34084"/>
                  <a:pt x="40169" y="34556"/>
                  <a:pt x="41554" y="34984"/>
                </a:cubicBezTo>
                <a:cubicBezTo>
                  <a:pt x="42824" y="35375"/>
                  <a:pt x="44160" y="35810"/>
                  <a:pt x="45507" y="35810"/>
                </a:cubicBezTo>
                <a:cubicBezTo>
                  <a:pt x="45703" y="35810"/>
                  <a:pt x="45899" y="35800"/>
                  <a:pt x="46095" y="35781"/>
                </a:cubicBezTo>
                <a:cubicBezTo>
                  <a:pt x="46468" y="35744"/>
                  <a:pt x="46838" y="35662"/>
                  <a:pt x="47192" y="35542"/>
                </a:cubicBezTo>
                <a:cubicBezTo>
                  <a:pt x="47333" y="35494"/>
                  <a:pt x="47293" y="35284"/>
                  <a:pt x="47165" y="35284"/>
                </a:cubicBezTo>
                <a:cubicBezTo>
                  <a:pt x="47151" y="35284"/>
                  <a:pt x="47137" y="35287"/>
                  <a:pt x="47122" y="35292"/>
                </a:cubicBezTo>
                <a:cubicBezTo>
                  <a:pt x="46597" y="35472"/>
                  <a:pt x="46060" y="35545"/>
                  <a:pt x="45521" y="35545"/>
                </a:cubicBezTo>
                <a:cubicBezTo>
                  <a:pt x="44511" y="35545"/>
                  <a:pt x="43492" y="35289"/>
                  <a:pt x="42528" y="35008"/>
                </a:cubicBezTo>
                <a:cubicBezTo>
                  <a:pt x="41180" y="34614"/>
                  <a:pt x="39849" y="34178"/>
                  <a:pt x="38534" y="33697"/>
                </a:cubicBezTo>
                <a:cubicBezTo>
                  <a:pt x="35896" y="32732"/>
                  <a:pt x="33324" y="31577"/>
                  <a:pt x="30900" y="30164"/>
                </a:cubicBezTo>
                <a:cubicBezTo>
                  <a:pt x="28496" y="28763"/>
                  <a:pt x="26236" y="27107"/>
                  <a:pt x="24247" y="25151"/>
                </a:cubicBezTo>
                <a:cubicBezTo>
                  <a:pt x="22478" y="23410"/>
                  <a:pt x="20920" y="21425"/>
                  <a:pt x="19839" y="19187"/>
                </a:cubicBezTo>
                <a:lnTo>
                  <a:pt x="19839" y="19187"/>
                </a:lnTo>
                <a:cubicBezTo>
                  <a:pt x="20085" y="18194"/>
                  <a:pt x="20271" y="17186"/>
                  <a:pt x="20393" y="16169"/>
                </a:cubicBezTo>
                <a:cubicBezTo>
                  <a:pt x="20521" y="15117"/>
                  <a:pt x="20586" y="14057"/>
                  <a:pt x="20570" y="12997"/>
                </a:cubicBezTo>
                <a:cubicBezTo>
                  <a:pt x="20562" y="12101"/>
                  <a:pt x="20480" y="11177"/>
                  <a:pt x="20134" y="10343"/>
                </a:cubicBezTo>
                <a:cubicBezTo>
                  <a:pt x="19970" y="9948"/>
                  <a:pt x="19748" y="9591"/>
                  <a:pt x="19461" y="9270"/>
                </a:cubicBezTo>
                <a:cubicBezTo>
                  <a:pt x="19437" y="9245"/>
                  <a:pt x="19408" y="9235"/>
                  <a:pt x="19378" y="9235"/>
                </a:cubicBezTo>
                <a:cubicBezTo>
                  <a:pt x="19344" y="9235"/>
                  <a:pt x="19308" y="9248"/>
                  <a:pt x="19280" y="9270"/>
                </a:cubicBezTo>
                <a:cubicBezTo>
                  <a:pt x="18783" y="9685"/>
                  <a:pt x="18557" y="10310"/>
                  <a:pt x="18409" y="10922"/>
                </a:cubicBezTo>
                <a:cubicBezTo>
                  <a:pt x="18253" y="11596"/>
                  <a:pt x="18162" y="12290"/>
                  <a:pt x="18137" y="12980"/>
                </a:cubicBezTo>
                <a:cubicBezTo>
                  <a:pt x="18092" y="14377"/>
                  <a:pt x="18318" y="15775"/>
                  <a:pt x="18733" y="17102"/>
                </a:cubicBezTo>
                <a:cubicBezTo>
                  <a:pt x="18961" y="17827"/>
                  <a:pt x="19241" y="18534"/>
                  <a:pt x="19568" y="19219"/>
                </a:cubicBezTo>
                <a:lnTo>
                  <a:pt x="19568" y="19219"/>
                </a:lnTo>
                <a:cubicBezTo>
                  <a:pt x="19428" y="19771"/>
                  <a:pt x="19269" y="20319"/>
                  <a:pt x="19091" y="20861"/>
                </a:cubicBezTo>
                <a:cubicBezTo>
                  <a:pt x="18466" y="22768"/>
                  <a:pt x="17616" y="24621"/>
                  <a:pt x="16523" y="26301"/>
                </a:cubicBezTo>
                <a:cubicBezTo>
                  <a:pt x="15512" y="27859"/>
                  <a:pt x="14222" y="29301"/>
                  <a:pt x="12558" y="30168"/>
                </a:cubicBezTo>
                <a:cubicBezTo>
                  <a:pt x="11569" y="30682"/>
                  <a:pt x="10435" y="30991"/>
                  <a:pt x="9310" y="30991"/>
                </a:cubicBezTo>
                <a:cubicBezTo>
                  <a:pt x="8565" y="30991"/>
                  <a:pt x="7825" y="30855"/>
                  <a:pt x="7134" y="30554"/>
                </a:cubicBezTo>
                <a:cubicBezTo>
                  <a:pt x="5408" y="29806"/>
                  <a:pt x="4278" y="28171"/>
                  <a:pt x="3411" y="26569"/>
                </a:cubicBezTo>
                <a:cubicBezTo>
                  <a:pt x="1480" y="23023"/>
                  <a:pt x="609" y="18979"/>
                  <a:pt x="403" y="14973"/>
                </a:cubicBezTo>
                <a:cubicBezTo>
                  <a:pt x="177" y="10560"/>
                  <a:pt x="736" y="6151"/>
                  <a:pt x="1418" y="1804"/>
                </a:cubicBezTo>
                <a:cubicBezTo>
                  <a:pt x="1505" y="1254"/>
                  <a:pt x="1591" y="707"/>
                  <a:pt x="1681" y="161"/>
                </a:cubicBezTo>
                <a:cubicBezTo>
                  <a:pt x="1696" y="64"/>
                  <a:pt x="1612" y="0"/>
                  <a:pt x="15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 name="Google Shape;83;p10"/>
          <p:cNvSpPr/>
          <p:nvPr/>
        </p:nvSpPr>
        <p:spPr>
          <a:xfrm rot="-393818">
            <a:off x="15295256" y="-2166369"/>
            <a:ext cx="3870503" cy="8494069"/>
          </a:xfrm>
          <a:custGeom>
            <a:rect b="b" l="l" r="r" t="t"/>
            <a:pathLst>
              <a:path extrusionOk="0" h="61529" w="28037">
                <a:moveTo>
                  <a:pt x="19742" y="26252"/>
                </a:moveTo>
                <a:cubicBezTo>
                  <a:pt x="19916" y="26252"/>
                  <a:pt x="20051" y="26329"/>
                  <a:pt x="20110" y="26524"/>
                </a:cubicBezTo>
                <a:cubicBezTo>
                  <a:pt x="20294" y="27140"/>
                  <a:pt x="19584" y="27876"/>
                  <a:pt x="19247" y="28315"/>
                </a:cubicBezTo>
                <a:cubicBezTo>
                  <a:pt x="18318" y="29536"/>
                  <a:pt x="17254" y="30657"/>
                  <a:pt x="16095" y="31664"/>
                </a:cubicBezTo>
                <a:cubicBezTo>
                  <a:pt x="16044" y="31708"/>
                  <a:pt x="15993" y="31752"/>
                  <a:pt x="15942" y="31796"/>
                </a:cubicBezTo>
                <a:lnTo>
                  <a:pt x="15942" y="31796"/>
                </a:lnTo>
                <a:cubicBezTo>
                  <a:pt x="15953" y="31722"/>
                  <a:pt x="15964" y="31648"/>
                  <a:pt x="15976" y="31574"/>
                </a:cubicBezTo>
                <a:cubicBezTo>
                  <a:pt x="16231" y="29967"/>
                  <a:pt x="16798" y="28356"/>
                  <a:pt x="18018" y="27222"/>
                </a:cubicBezTo>
                <a:cubicBezTo>
                  <a:pt x="18252" y="27004"/>
                  <a:pt x="19194" y="26252"/>
                  <a:pt x="19742" y="26252"/>
                </a:cubicBezTo>
                <a:close/>
                <a:moveTo>
                  <a:pt x="7621" y="0"/>
                </a:moveTo>
                <a:cubicBezTo>
                  <a:pt x="7581" y="0"/>
                  <a:pt x="7542" y="18"/>
                  <a:pt x="7516" y="62"/>
                </a:cubicBezTo>
                <a:cubicBezTo>
                  <a:pt x="5659" y="3111"/>
                  <a:pt x="4208" y="6398"/>
                  <a:pt x="3111" y="9796"/>
                </a:cubicBezTo>
                <a:cubicBezTo>
                  <a:pt x="2002" y="13236"/>
                  <a:pt x="1246" y="16782"/>
                  <a:pt x="740" y="20356"/>
                </a:cubicBezTo>
                <a:cubicBezTo>
                  <a:pt x="494" y="22123"/>
                  <a:pt x="296" y="23898"/>
                  <a:pt x="169" y="25673"/>
                </a:cubicBezTo>
                <a:cubicBezTo>
                  <a:pt x="42" y="27452"/>
                  <a:pt x="1" y="29248"/>
                  <a:pt x="284" y="31015"/>
                </a:cubicBezTo>
                <a:cubicBezTo>
                  <a:pt x="539" y="32625"/>
                  <a:pt x="1069" y="34335"/>
                  <a:pt x="2133" y="35604"/>
                </a:cubicBezTo>
                <a:cubicBezTo>
                  <a:pt x="2622" y="36188"/>
                  <a:pt x="3251" y="36644"/>
                  <a:pt x="3990" y="36858"/>
                </a:cubicBezTo>
                <a:cubicBezTo>
                  <a:pt x="4387" y="36973"/>
                  <a:pt x="4797" y="37020"/>
                  <a:pt x="5209" y="37020"/>
                </a:cubicBezTo>
                <a:cubicBezTo>
                  <a:pt x="5616" y="37020"/>
                  <a:pt x="6024" y="36974"/>
                  <a:pt x="6423" y="36903"/>
                </a:cubicBezTo>
                <a:cubicBezTo>
                  <a:pt x="8005" y="36619"/>
                  <a:pt x="9566" y="35999"/>
                  <a:pt x="11017" y="35309"/>
                </a:cubicBezTo>
                <a:cubicBezTo>
                  <a:pt x="12471" y="34610"/>
                  <a:pt x="13848" y="33764"/>
                  <a:pt x="15130" y="32786"/>
                </a:cubicBezTo>
                <a:cubicBezTo>
                  <a:pt x="15291" y="32661"/>
                  <a:pt x="15452" y="32535"/>
                  <a:pt x="15610" y="32407"/>
                </a:cubicBezTo>
                <a:lnTo>
                  <a:pt x="15610" y="32407"/>
                </a:lnTo>
                <a:cubicBezTo>
                  <a:pt x="15584" y="32661"/>
                  <a:pt x="15563" y="32915"/>
                  <a:pt x="15545" y="33168"/>
                </a:cubicBezTo>
                <a:cubicBezTo>
                  <a:pt x="15265" y="37038"/>
                  <a:pt x="15561" y="40958"/>
                  <a:pt x="16395" y="44751"/>
                </a:cubicBezTo>
                <a:cubicBezTo>
                  <a:pt x="17090" y="47902"/>
                  <a:pt x="18166" y="50984"/>
                  <a:pt x="19785" y="53782"/>
                </a:cubicBezTo>
                <a:cubicBezTo>
                  <a:pt x="21293" y="56391"/>
                  <a:pt x="23290" y="58754"/>
                  <a:pt x="25821" y="60422"/>
                </a:cubicBezTo>
                <a:cubicBezTo>
                  <a:pt x="26446" y="60833"/>
                  <a:pt x="27099" y="61199"/>
                  <a:pt x="27777" y="61515"/>
                </a:cubicBezTo>
                <a:cubicBezTo>
                  <a:pt x="27797" y="61524"/>
                  <a:pt x="27817" y="61528"/>
                  <a:pt x="27836" y="61528"/>
                </a:cubicBezTo>
                <a:cubicBezTo>
                  <a:pt x="27958" y="61528"/>
                  <a:pt x="28036" y="61354"/>
                  <a:pt x="27908" y="61293"/>
                </a:cubicBezTo>
                <a:cubicBezTo>
                  <a:pt x="22480" y="58750"/>
                  <a:pt x="19169" y="53268"/>
                  <a:pt x="17443" y="47726"/>
                </a:cubicBezTo>
                <a:cubicBezTo>
                  <a:pt x="16375" y="44286"/>
                  <a:pt x="15812" y="40683"/>
                  <a:pt x="15713" y="37088"/>
                </a:cubicBezTo>
                <a:cubicBezTo>
                  <a:pt x="15673" y="35462"/>
                  <a:pt x="15685" y="33800"/>
                  <a:pt x="15890" y="32177"/>
                </a:cubicBezTo>
                <a:lnTo>
                  <a:pt x="15890" y="32177"/>
                </a:lnTo>
                <a:cubicBezTo>
                  <a:pt x="16875" y="31356"/>
                  <a:pt x="17794" y="30456"/>
                  <a:pt x="18630" y="29482"/>
                </a:cubicBezTo>
                <a:cubicBezTo>
                  <a:pt x="19136" y="28895"/>
                  <a:pt x="19637" y="28282"/>
                  <a:pt x="20060" y="27633"/>
                </a:cubicBezTo>
                <a:cubicBezTo>
                  <a:pt x="20311" y="27247"/>
                  <a:pt x="20594" y="26544"/>
                  <a:pt x="20188" y="26166"/>
                </a:cubicBezTo>
                <a:cubicBezTo>
                  <a:pt x="20057" y="26045"/>
                  <a:pt x="19900" y="25997"/>
                  <a:pt x="19732" y="25997"/>
                </a:cubicBezTo>
                <a:cubicBezTo>
                  <a:pt x="19266" y="25997"/>
                  <a:pt x="18714" y="26368"/>
                  <a:pt x="18400" y="26585"/>
                </a:cubicBezTo>
                <a:cubicBezTo>
                  <a:pt x="17796" y="27004"/>
                  <a:pt x="17295" y="27559"/>
                  <a:pt x="16901" y="28176"/>
                </a:cubicBezTo>
                <a:cubicBezTo>
                  <a:pt x="16154" y="29334"/>
                  <a:pt x="15821" y="30682"/>
                  <a:pt x="15652" y="32041"/>
                </a:cubicBezTo>
                <a:lnTo>
                  <a:pt x="15652" y="32041"/>
                </a:lnTo>
                <a:cubicBezTo>
                  <a:pt x="13437" y="33875"/>
                  <a:pt x="10873" y="35295"/>
                  <a:pt x="8136" y="36184"/>
                </a:cubicBezTo>
                <a:cubicBezTo>
                  <a:pt x="7227" y="36479"/>
                  <a:pt x="6207" y="36769"/>
                  <a:pt x="5218" y="36769"/>
                </a:cubicBezTo>
                <a:cubicBezTo>
                  <a:pt x="4539" y="36769"/>
                  <a:pt x="3875" y="36632"/>
                  <a:pt x="3271" y="36266"/>
                </a:cubicBezTo>
                <a:cubicBezTo>
                  <a:pt x="1887" y="35424"/>
                  <a:pt x="1188" y="33694"/>
                  <a:pt x="794" y="32202"/>
                </a:cubicBezTo>
                <a:cubicBezTo>
                  <a:pt x="346" y="30501"/>
                  <a:pt x="284" y="28726"/>
                  <a:pt x="350" y="26980"/>
                </a:cubicBezTo>
                <a:cubicBezTo>
                  <a:pt x="420" y="25283"/>
                  <a:pt x="592" y="23586"/>
                  <a:pt x="798" y="21897"/>
                </a:cubicBezTo>
                <a:cubicBezTo>
                  <a:pt x="1615" y="15138"/>
                  <a:pt x="3300" y="8391"/>
                  <a:pt x="6509" y="2347"/>
                </a:cubicBezTo>
                <a:cubicBezTo>
                  <a:pt x="6899" y="1616"/>
                  <a:pt x="7310" y="897"/>
                  <a:pt x="7742" y="190"/>
                </a:cubicBezTo>
                <a:cubicBezTo>
                  <a:pt x="7799" y="93"/>
                  <a:pt x="7710" y="0"/>
                  <a:pt x="76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430200" y="890050"/>
            <a:ext cx="15427800" cy="11454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Clr>
                <a:schemeClr val="dk1"/>
              </a:buClr>
              <a:buSzPts val="7000"/>
              <a:buFont typeface="Archivo Black"/>
              <a:buNone/>
              <a:defRPr sz="70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7000"/>
              <a:buFont typeface="Bebas Neue"/>
              <a:buNone/>
              <a:defRPr sz="7000">
                <a:solidFill>
                  <a:schemeClr val="dk1"/>
                </a:solidFill>
                <a:latin typeface="Bebas Neue"/>
                <a:ea typeface="Bebas Neue"/>
                <a:cs typeface="Bebas Neue"/>
                <a:sym typeface="Bebas Neue"/>
              </a:defRPr>
            </a:lvl2pPr>
            <a:lvl3pPr lvl="2" rtl="0">
              <a:spcBef>
                <a:spcPts val="0"/>
              </a:spcBef>
              <a:spcAft>
                <a:spcPts val="0"/>
              </a:spcAft>
              <a:buClr>
                <a:schemeClr val="dk1"/>
              </a:buClr>
              <a:buSzPts val="7000"/>
              <a:buFont typeface="Bebas Neue"/>
              <a:buNone/>
              <a:defRPr sz="7000">
                <a:solidFill>
                  <a:schemeClr val="dk1"/>
                </a:solidFill>
                <a:latin typeface="Bebas Neue"/>
                <a:ea typeface="Bebas Neue"/>
                <a:cs typeface="Bebas Neue"/>
                <a:sym typeface="Bebas Neue"/>
              </a:defRPr>
            </a:lvl3pPr>
            <a:lvl4pPr lvl="3" rtl="0">
              <a:spcBef>
                <a:spcPts val="0"/>
              </a:spcBef>
              <a:spcAft>
                <a:spcPts val="0"/>
              </a:spcAft>
              <a:buClr>
                <a:schemeClr val="dk1"/>
              </a:buClr>
              <a:buSzPts val="7000"/>
              <a:buFont typeface="Bebas Neue"/>
              <a:buNone/>
              <a:defRPr sz="7000">
                <a:solidFill>
                  <a:schemeClr val="dk1"/>
                </a:solidFill>
                <a:latin typeface="Bebas Neue"/>
                <a:ea typeface="Bebas Neue"/>
                <a:cs typeface="Bebas Neue"/>
                <a:sym typeface="Bebas Neue"/>
              </a:defRPr>
            </a:lvl4pPr>
            <a:lvl5pPr lvl="4" rtl="0">
              <a:spcBef>
                <a:spcPts val="0"/>
              </a:spcBef>
              <a:spcAft>
                <a:spcPts val="0"/>
              </a:spcAft>
              <a:buClr>
                <a:schemeClr val="dk1"/>
              </a:buClr>
              <a:buSzPts val="7000"/>
              <a:buFont typeface="Bebas Neue"/>
              <a:buNone/>
              <a:defRPr sz="7000">
                <a:solidFill>
                  <a:schemeClr val="dk1"/>
                </a:solidFill>
                <a:latin typeface="Bebas Neue"/>
                <a:ea typeface="Bebas Neue"/>
                <a:cs typeface="Bebas Neue"/>
                <a:sym typeface="Bebas Neue"/>
              </a:defRPr>
            </a:lvl5pPr>
            <a:lvl6pPr lvl="5" rtl="0">
              <a:spcBef>
                <a:spcPts val="0"/>
              </a:spcBef>
              <a:spcAft>
                <a:spcPts val="0"/>
              </a:spcAft>
              <a:buClr>
                <a:schemeClr val="dk1"/>
              </a:buClr>
              <a:buSzPts val="7000"/>
              <a:buFont typeface="Bebas Neue"/>
              <a:buNone/>
              <a:defRPr sz="7000">
                <a:solidFill>
                  <a:schemeClr val="dk1"/>
                </a:solidFill>
                <a:latin typeface="Bebas Neue"/>
                <a:ea typeface="Bebas Neue"/>
                <a:cs typeface="Bebas Neue"/>
                <a:sym typeface="Bebas Neue"/>
              </a:defRPr>
            </a:lvl6pPr>
            <a:lvl7pPr lvl="6" rtl="0">
              <a:spcBef>
                <a:spcPts val="0"/>
              </a:spcBef>
              <a:spcAft>
                <a:spcPts val="0"/>
              </a:spcAft>
              <a:buClr>
                <a:schemeClr val="dk1"/>
              </a:buClr>
              <a:buSzPts val="7000"/>
              <a:buFont typeface="Bebas Neue"/>
              <a:buNone/>
              <a:defRPr sz="7000">
                <a:solidFill>
                  <a:schemeClr val="dk1"/>
                </a:solidFill>
                <a:latin typeface="Bebas Neue"/>
                <a:ea typeface="Bebas Neue"/>
                <a:cs typeface="Bebas Neue"/>
                <a:sym typeface="Bebas Neue"/>
              </a:defRPr>
            </a:lvl7pPr>
            <a:lvl8pPr lvl="7" rtl="0">
              <a:spcBef>
                <a:spcPts val="0"/>
              </a:spcBef>
              <a:spcAft>
                <a:spcPts val="0"/>
              </a:spcAft>
              <a:buClr>
                <a:schemeClr val="dk1"/>
              </a:buClr>
              <a:buSzPts val="7000"/>
              <a:buFont typeface="Bebas Neue"/>
              <a:buNone/>
              <a:defRPr sz="7000">
                <a:solidFill>
                  <a:schemeClr val="dk1"/>
                </a:solidFill>
                <a:latin typeface="Bebas Neue"/>
                <a:ea typeface="Bebas Neue"/>
                <a:cs typeface="Bebas Neue"/>
                <a:sym typeface="Bebas Neue"/>
              </a:defRPr>
            </a:lvl8pPr>
            <a:lvl9pPr lvl="8" rtl="0">
              <a:spcBef>
                <a:spcPts val="0"/>
              </a:spcBef>
              <a:spcAft>
                <a:spcPts val="0"/>
              </a:spcAft>
              <a:buClr>
                <a:schemeClr val="dk1"/>
              </a:buClr>
              <a:buSzPts val="7000"/>
              <a:buFont typeface="Bebas Neue"/>
              <a:buNone/>
              <a:defRPr sz="70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1430200" y="2304950"/>
            <a:ext cx="15427800" cy="6832800"/>
          </a:xfrm>
          <a:prstGeom prst="rect">
            <a:avLst/>
          </a:prstGeom>
          <a:noFill/>
          <a:ln>
            <a:noFill/>
          </a:ln>
        </p:spPr>
        <p:txBody>
          <a:bodyPr anchorCtr="0" anchor="t" bIns="182850" lIns="182850" spcFirstLastPara="1" rIns="182850" wrap="square" tIns="182850">
            <a:noAutofit/>
          </a:bodyPr>
          <a:lstStyle>
            <a:lvl1pPr indent="-406400" lvl="0" marL="457200">
              <a:lnSpc>
                <a:spcPct val="100000"/>
              </a:lnSpc>
              <a:spcBef>
                <a:spcPts val="0"/>
              </a:spcBef>
              <a:spcAft>
                <a:spcPts val="0"/>
              </a:spcAft>
              <a:buClr>
                <a:schemeClr val="dk1"/>
              </a:buClr>
              <a:buSzPts val="2800"/>
              <a:buFont typeface="Nunito Medium"/>
              <a:buChar char="●"/>
              <a:defRPr sz="2800">
                <a:solidFill>
                  <a:schemeClr val="dk1"/>
                </a:solidFill>
                <a:latin typeface="Nunito Medium"/>
                <a:ea typeface="Nunito Medium"/>
                <a:cs typeface="Nunito Medium"/>
                <a:sym typeface="Nunito Medium"/>
              </a:defRPr>
            </a:lvl1pPr>
            <a:lvl2pPr indent="-406400" lvl="1" marL="914400">
              <a:lnSpc>
                <a:spcPct val="100000"/>
              </a:lnSpc>
              <a:spcBef>
                <a:spcPts val="0"/>
              </a:spcBef>
              <a:spcAft>
                <a:spcPts val="0"/>
              </a:spcAft>
              <a:buClr>
                <a:schemeClr val="dk1"/>
              </a:buClr>
              <a:buSzPts val="2800"/>
              <a:buFont typeface="Nunito Medium"/>
              <a:buChar char="○"/>
              <a:defRPr sz="2800">
                <a:solidFill>
                  <a:schemeClr val="dk1"/>
                </a:solidFill>
                <a:latin typeface="Nunito Medium"/>
                <a:ea typeface="Nunito Medium"/>
                <a:cs typeface="Nunito Medium"/>
                <a:sym typeface="Nunito Medium"/>
              </a:defRPr>
            </a:lvl2pPr>
            <a:lvl3pPr indent="-406400" lvl="2" marL="1371600">
              <a:lnSpc>
                <a:spcPct val="100000"/>
              </a:lnSpc>
              <a:spcBef>
                <a:spcPts val="0"/>
              </a:spcBef>
              <a:spcAft>
                <a:spcPts val="0"/>
              </a:spcAft>
              <a:buClr>
                <a:schemeClr val="dk1"/>
              </a:buClr>
              <a:buSzPts val="2800"/>
              <a:buFont typeface="Nunito Medium"/>
              <a:buChar char="■"/>
              <a:defRPr sz="2800">
                <a:solidFill>
                  <a:schemeClr val="dk1"/>
                </a:solidFill>
                <a:latin typeface="Nunito Medium"/>
                <a:ea typeface="Nunito Medium"/>
                <a:cs typeface="Nunito Medium"/>
                <a:sym typeface="Nunito Medium"/>
              </a:defRPr>
            </a:lvl3pPr>
            <a:lvl4pPr indent="-406400" lvl="3" marL="1828800">
              <a:lnSpc>
                <a:spcPct val="100000"/>
              </a:lnSpc>
              <a:spcBef>
                <a:spcPts val="0"/>
              </a:spcBef>
              <a:spcAft>
                <a:spcPts val="0"/>
              </a:spcAft>
              <a:buClr>
                <a:schemeClr val="dk1"/>
              </a:buClr>
              <a:buSzPts val="2800"/>
              <a:buFont typeface="Nunito Medium"/>
              <a:buChar char="●"/>
              <a:defRPr sz="2800">
                <a:solidFill>
                  <a:schemeClr val="dk1"/>
                </a:solidFill>
                <a:latin typeface="Nunito Medium"/>
                <a:ea typeface="Nunito Medium"/>
                <a:cs typeface="Nunito Medium"/>
                <a:sym typeface="Nunito Medium"/>
              </a:defRPr>
            </a:lvl4pPr>
            <a:lvl5pPr indent="-406400" lvl="4" marL="2286000">
              <a:lnSpc>
                <a:spcPct val="100000"/>
              </a:lnSpc>
              <a:spcBef>
                <a:spcPts val="0"/>
              </a:spcBef>
              <a:spcAft>
                <a:spcPts val="0"/>
              </a:spcAft>
              <a:buClr>
                <a:schemeClr val="dk1"/>
              </a:buClr>
              <a:buSzPts val="2800"/>
              <a:buFont typeface="Nunito Medium"/>
              <a:buChar char="○"/>
              <a:defRPr sz="2800">
                <a:solidFill>
                  <a:schemeClr val="dk1"/>
                </a:solidFill>
                <a:latin typeface="Nunito Medium"/>
                <a:ea typeface="Nunito Medium"/>
                <a:cs typeface="Nunito Medium"/>
                <a:sym typeface="Nunito Medium"/>
              </a:defRPr>
            </a:lvl5pPr>
            <a:lvl6pPr indent="-406400" lvl="5" marL="2743200">
              <a:lnSpc>
                <a:spcPct val="100000"/>
              </a:lnSpc>
              <a:spcBef>
                <a:spcPts val="0"/>
              </a:spcBef>
              <a:spcAft>
                <a:spcPts val="0"/>
              </a:spcAft>
              <a:buClr>
                <a:schemeClr val="dk1"/>
              </a:buClr>
              <a:buSzPts val="2800"/>
              <a:buFont typeface="Nunito Medium"/>
              <a:buChar char="■"/>
              <a:defRPr sz="2800">
                <a:solidFill>
                  <a:schemeClr val="dk1"/>
                </a:solidFill>
                <a:latin typeface="Nunito Medium"/>
                <a:ea typeface="Nunito Medium"/>
                <a:cs typeface="Nunito Medium"/>
                <a:sym typeface="Nunito Medium"/>
              </a:defRPr>
            </a:lvl6pPr>
            <a:lvl7pPr indent="-406400" lvl="6" marL="3200400">
              <a:lnSpc>
                <a:spcPct val="100000"/>
              </a:lnSpc>
              <a:spcBef>
                <a:spcPts val="0"/>
              </a:spcBef>
              <a:spcAft>
                <a:spcPts val="0"/>
              </a:spcAft>
              <a:buClr>
                <a:schemeClr val="dk1"/>
              </a:buClr>
              <a:buSzPts val="2800"/>
              <a:buFont typeface="Nunito Medium"/>
              <a:buChar char="●"/>
              <a:defRPr sz="2800">
                <a:solidFill>
                  <a:schemeClr val="dk1"/>
                </a:solidFill>
                <a:latin typeface="Nunito Medium"/>
                <a:ea typeface="Nunito Medium"/>
                <a:cs typeface="Nunito Medium"/>
                <a:sym typeface="Nunito Medium"/>
              </a:defRPr>
            </a:lvl7pPr>
            <a:lvl8pPr indent="-406400" lvl="7" marL="3657600">
              <a:lnSpc>
                <a:spcPct val="100000"/>
              </a:lnSpc>
              <a:spcBef>
                <a:spcPts val="0"/>
              </a:spcBef>
              <a:spcAft>
                <a:spcPts val="0"/>
              </a:spcAft>
              <a:buClr>
                <a:schemeClr val="dk1"/>
              </a:buClr>
              <a:buSzPts val="2800"/>
              <a:buFont typeface="Nunito Medium"/>
              <a:buChar char="○"/>
              <a:defRPr sz="2800">
                <a:solidFill>
                  <a:schemeClr val="dk1"/>
                </a:solidFill>
                <a:latin typeface="Nunito Medium"/>
                <a:ea typeface="Nunito Medium"/>
                <a:cs typeface="Nunito Medium"/>
                <a:sym typeface="Nunito Medium"/>
              </a:defRPr>
            </a:lvl8pPr>
            <a:lvl9pPr indent="-406400" lvl="8" marL="4114800">
              <a:lnSpc>
                <a:spcPct val="100000"/>
              </a:lnSpc>
              <a:spcBef>
                <a:spcPts val="0"/>
              </a:spcBef>
              <a:spcAft>
                <a:spcPts val="0"/>
              </a:spcAft>
              <a:buClr>
                <a:schemeClr val="dk1"/>
              </a:buClr>
              <a:buSzPts val="2800"/>
              <a:buFont typeface="Nunito Medium"/>
              <a:buChar char="■"/>
              <a:defRPr sz="2800">
                <a:solidFill>
                  <a:schemeClr val="dk1"/>
                </a:solidFill>
                <a:latin typeface="Nunito Medium"/>
                <a:ea typeface="Nunito Medium"/>
                <a:cs typeface="Nunito Medium"/>
                <a:sym typeface="Nunito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66" name="Shape 266"/>
        <p:cNvGrpSpPr/>
        <p:nvPr/>
      </p:nvGrpSpPr>
      <p:grpSpPr>
        <a:xfrm>
          <a:off x="0" y="0"/>
          <a:ext cx="0" cy="0"/>
          <a:chOff x="0" y="0"/>
          <a:chExt cx="0" cy="0"/>
        </a:xfrm>
      </p:grpSpPr>
      <p:sp>
        <p:nvSpPr>
          <p:cNvPr id="267" name="Google Shape;267;p28"/>
          <p:cNvSpPr txBox="1"/>
          <p:nvPr>
            <p:ph type="title"/>
          </p:nvPr>
        </p:nvSpPr>
        <p:spPr>
          <a:xfrm>
            <a:off x="2136200" y="1866900"/>
            <a:ext cx="14094600" cy="964800"/>
          </a:xfrm>
          <a:prstGeom prst="rect">
            <a:avLst/>
          </a:prstGeom>
          <a:noFill/>
          <a:ln>
            <a:noFill/>
          </a:ln>
        </p:spPr>
        <p:txBody>
          <a:bodyPr anchorCtr="0" anchor="t" bIns="182850" lIns="182850" spcFirstLastPara="1" rIns="182850" wrap="square" tIns="182850">
            <a:noAutofit/>
          </a:bodyPr>
          <a:lstStyle>
            <a:lvl1pPr lvl="0"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4800"/>
              <a:buFont typeface="Proxima Nova Semibold"/>
              <a:buNone/>
              <a:defRPr sz="4800">
                <a:solidFill>
                  <a:srgbClr val="FFFFFF"/>
                </a:solidFill>
                <a:latin typeface="Proxima Nova Semibold"/>
                <a:ea typeface="Proxima Nova Semibold"/>
                <a:cs typeface="Proxima Nova Semibold"/>
                <a:sym typeface="Proxima Nova Semibold"/>
              </a:defRPr>
            </a:lvl9pPr>
          </a:lstStyle>
          <a:p/>
        </p:txBody>
      </p:sp>
      <p:sp>
        <p:nvSpPr>
          <p:cNvPr id="268" name="Google Shape;268;p28"/>
          <p:cNvSpPr txBox="1"/>
          <p:nvPr>
            <p:ph idx="1" type="body"/>
          </p:nvPr>
        </p:nvSpPr>
        <p:spPr>
          <a:xfrm>
            <a:off x="2136200" y="3390901"/>
            <a:ext cx="14094600" cy="5004000"/>
          </a:xfrm>
          <a:prstGeom prst="rect">
            <a:avLst/>
          </a:prstGeom>
          <a:noFill/>
          <a:ln>
            <a:noFill/>
          </a:ln>
        </p:spPr>
        <p:txBody>
          <a:bodyPr anchorCtr="0" anchor="t" bIns="182850" lIns="182850" spcFirstLastPara="1" rIns="182850" wrap="square" tIns="182850">
            <a:noAutofit/>
          </a:bodyPr>
          <a:lstStyle>
            <a:lvl1pPr indent="-368300" lvl="0" marL="4572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1pPr>
            <a:lvl2pPr indent="-368300" lvl="1" marL="9144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2pPr>
            <a:lvl3pPr indent="-368300" lvl="2" marL="13716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3pPr>
            <a:lvl4pPr indent="-368300" lvl="3" marL="18288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4pPr>
            <a:lvl5pPr indent="-368300" lvl="4" marL="22860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5pPr>
            <a:lvl6pPr indent="-368300" lvl="5" marL="27432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6pPr>
            <a:lvl7pPr indent="-368300" lvl="6" marL="32004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7pPr>
            <a:lvl8pPr indent="-368300" lvl="7" marL="36576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8pPr>
            <a:lvl9pPr indent="-368300" lvl="8" marL="4114800" rtl="0">
              <a:lnSpc>
                <a:spcPct val="115000"/>
              </a:lnSpc>
              <a:spcBef>
                <a:spcPts val="0"/>
              </a:spcBef>
              <a:spcAft>
                <a:spcPts val="0"/>
              </a:spcAft>
              <a:buClr>
                <a:srgbClr val="435D74"/>
              </a:buClr>
              <a:buSzPts val="2200"/>
              <a:buFont typeface="Proxima Nova"/>
              <a:buChar char="■"/>
              <a:defRPr sz="22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12.png"/><Relationship Id="rId6"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hyperlink" Target="https://docs.google.com/spreadsheets/d/1NwbdCOb6HgoA1Ckv6f55CC5SSewYqNDNW-NfsTR4COo/copy" TargetMode="External"/><Relationship Id="rId4" Type="http://schemas.openxmlformats.org/officeDocument/2006/relationships/image" Target="../media/image6.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slide" Target="/ppt/slides/slide33.xml"/><Relationship Id="rId4" Type="http://schemas.openxmlformats.org/officeDocument/2006/relationships/slide" Target="/ppt/slides/slide30.xml"/><Relationship Id="rId9" Type="http://schemas.openxmlformats.org/officeDocument/2006/relationships/slide" Target="/ppt/slides/slide41.xml"/><Relationship Id="rId5" Type="http://schemas.openxmlformats.org/officeDocument/2006/relationships/slide" Target="/ppt/slides/slide29.xml"/><Relationship Id="rId6" Type="http://schemas.openxmlformats.org/officeDocument/2006/relationships/slide" Target="/ppt/slides/slide29.xml"/><Relationship Id="rId7" Type="http://schemas.openxmlformats.org/officeDocument/2006/relationships/slide" Target="/ppt/slides/slide27.xml"/><Relationship Id="rId8" Type="http://schemas.openxmlformats.org/officeDocument/2006/relationships/slide" Target="/ppt/slides/slide33.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5.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 Id="rId3" Type="http://schemas.openxmlformats.org/officeDocument/2006/relationships/hyperlink" Target="https://www.freepik.com/free-photo/red-dispersed-texture_1670991.htm/?utm_source=slidesgo_template&amp;utm_medium=referral-link&amp;utm_campaign=sg_resources&amp;utm_content=freepik" TargetMode="External"/><Relationship Id="rId4" Type="http://schemas.openxmlformats.org/officeDocument/2006/relationships/hyperlink" Target="https://www.freepik.com/free-photo/caregiver-writing-clipboard-close-up_5199890.htm/?utm_source=slidesgo_template&amp;utm_medium=referral-link&amp;utm_campaign=sg_resources&amp;utm_content=freepik" TargetMode="External"/><Relationship Id="rId5" Type="http://schemas.openxmlformats.org/officeDocument/2006/relationships/hyperlink" Target="https://www.freepik.com/free-photo/front-view-old-man-woman-nursing-home_5199901.htm/?utm_source=slidesgo_template&amp;utm_medium=referral-link&amp;utm_campaign=sg_resources&amp;utm_content=freepik" TargetMode="External"/><Relationship Id="rId6" Type="http://schemas.openxmlformats.org/officeDocument/2006/relationships/hyperlink" Target="https://www.freepik.com/free-photo/medium-shot-old-woman-nurse-holding-hands_5199888.htm/?utm_source=slidesgo_template&amp;utm_medium=referral-link&amp;utm_campaign=sg_resources&amp;utm_content=freepik" TargetMode="External"/><Relationship Id="rId7" Type="http://schemas.openxmlformats.org/officeDocument/2006/relationships/hyperlink" Target="https://www.flaticon.com/packs/diseases-17?word=relations/?utm_source=slidesgo_template&amp;utm_medium=referral-link&amp;utm_campaign=sg_resources&amp;utm_content=flaticon/?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1.xml"/><Relationship Id="rId3" Type="http://schemas.openxmlformats.org/officeDocument/2006/relationships/hyperlink" Target="http://bit.ly/2PfT4lq" TargetMode="External"/><Relationship Id="rId4" Type="http://schemas.openxmlformats.org/officeDocument/2006/relationships/slide" Target="/ppt/slides/slide2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 Id="rId3" Type="http://schemas.openxmlformats.org/officeDocument/2006/relationships/hyperlink" Target="https://fonts.google.com/specimen/Archivo+Black" TargetMode="External"/><Relationship Id="rId4" Type="http://schemas.openxmlformats.org/officeDocument/2006/relationships/hyperlink" Target="https://fonts.google.com/specimen/Nunito"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2.png"/><Relationship Id="rId17" Type="http://schemas.openxmlformats.org/officeDocument/2006/relationships/image" Target="../media/image4.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 Id="rId3" Type="http://schemas.openxmlformats.org/officeDocument/2006/relationships/hyperlink" Target="https://workspace.google.com/marketplace/app/icons_for_slides_docs/381578326502"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1"/>
          <p:cNvSpPr txBox="1"/>
          <p:nvPr>
            <p:ph type="title"/>
          </p:nvPr>
        </p:nvSpPr>
        <p:spPr>
          <a:xfrm>
            <a:off x="4403700" y="500649"/>
            <a:ext cx="9480600" cy="2329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sz="7500"/>
              <a:t>Explore data with embeddings</a:t>
            </a:r>
            <a:endParaRPr sz="7500"/>
          </a:p>
        </p:txBody>
      </p:sp>
      <p:sp>
        <p:nvSpPr>
          <p:cNvPr id="277" name="Google Shape;277;p31"/>
          <p:cNvSpPr txBox="1"/>
          <p:nvPr>
            <p:ph idx="1" type="subTitle"/>
          </p:nvPr>
        </p:nvSpPr>
        <p:spPr>
          <a:xfrm>
            <a:off x="4175875" y="2625600"/>
            <a:ext cx="9936300" cy="2329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sz="3000"/>
              <a:t>Find out clusters of similar objects, outliers, or wrong labels of objects just by looking once at the chart</a:t>
            </a:r>
            <a:endParaRPr sz="3000"/>
          </a:p>
        </p:txBody>
      </p:sp>
      <p:pic>
        <p:nvPicPr>
          <p:cNvPr id="278" name="Google Shape;278;p31"/>
          <p:cNvPicPr preferRelativeResize="0"/>
          <p:nvPr/>
        </p:nvPicPr>
        <p:blipFill>
          <a:blip r:embed="rId3">
            <a:alphaModFix/>
          </a:blip>
          <a:stretch>
            <a:fillRect/>
          </a:stretch>
        </p:blipFill>
        <p:spPr>
          <a:xfrm>
            <a:off x="14426400" y="3487450"/>
            <a:ext cx="2976201" cy="1990601"/>
          </a:xfrm>
          <a:prstGeom prst="rect">
            <a:avLst/>
          </a:prstGeom>
          <a:noFill/>
          <a:ln cap="flat" cmpd="sng" w="76200">
            <a:solidFill>
              <a:schemeClr val="dk2"/>
            </a:solidFill>
            <a:prstDash val="solid"/>
            <a:round/>
            <a:headEnd len="sm" w="sm" type="none"/>
            <a:tailEnd len="sm" w="sm" type="none"/>
          </a:ln>
        </p:spPr>
      </p:pic>
      <p:pic>
        <p:nvPicPr>
          <p:cNvPr id="279" name="Google Shape;279;p31"/>
          <p:cNvPicPr preferRelativeResize="0"/>
          <p:nvPr/>
        </p:nvPicPr>
        <p:blipFill>
          <a:blip r:embed="rId4">
            <a:alphaModFix/>
          </a:blip>
          <a:stretch>
            <a:fillRect/>
          </a:stretch>
        </p:blipFill>
        <p:spPr>
          <a:xfrm>
            <a:off x="633850" y="6319725"/>
            <a:ext cx="2976198" cy="2210649"/>
          </a:xfrm>
          <a:prstGeom prst="rect">
            <a:avLst/>
          </a:prstGeom>
          <a:noFill/>
          <a:ln cap="flat" cmpd="sng" w="76200">
            <a:solidFill>
              <a:schemeClr val="dk2"/>
            </a:solidFill>
            <a:prstDash val="solid"/>
            <a:round/>
            <a:headEnd len="sm" w="sm" type="none"/>
            <a:tailEnd len="sm" w="sm" type="none"/>
          </a:ln>
        </p:spPr>
      </p:pic>
      <p:pic>
        <p:nvPicPr>
          <p:cNvPr id="280" name="Google Shape;280;p31"/>
          <p:cNvPicPr preferRelativeResize="0"/>
          <p:nvPr/>
        </p:nvPicPr>
        <p:blipFill>
          <a:blip r:embed="rId5">
            <a:alphaModFix/>
          </a:blip>
          <a:stretch>
            <a:fillRect/>
          </a:stretch>
        </p:blipFill>
        <p:spPr>
          <a:xfrm>
            <a:off x="515222" y="2206300"/>
            <a:ext cx="2971455" cy="1990601"/>
          </a:xfrm>
          <a:prstGeom prst="rect">
            <a:avLst/>
          </a:prstGeom>
          <a:noFill/>
          <a:ln cap="flat" cmpd="sng" w="76200">
            <a:solidFill>
              <a:schemeClr val="dk2"/>
            </a:solidFill>
            <a:prstDash val="solid"/>
            <a:round/>
            <a:headEnd len="sm" w="sm" type="none"/>
            <a:tailEnd len="sm" w="sm" type="none"/>
          </a:ln>
        </p:spPr>
      </p:pic>
      <p:pic>
        <p:nvPicPr>
          <p:cNvPr id="281" name="Google Shape;281;p31"/>
          <p:cNvPicPr preferRelativeResize="0"/>
          <p:nvPr/>
        </p:nvPicPr>
        <p:blipFill>
          <a:blip r:embed="rId6">
            <a:alphaModFix/>
          </a:blip>
          <a:stretch>
            <a:fillRect/>
          </a:stretch>
        </p:blipFill>
        <p:spPr>
          <a:xfrm>
            <a:off x="4175825" y="3884683"/>
            <a:ext cx="9936300" cy="5857800"/>
          </a:xfrm>
          <a:prstGeom prst="roundRect">
            <a:avLst>
              <a:gd fmla="val 1304" name="adj"/>
            </a:avLst>
          </a:prstGeom>
          <a:noFill/>
          <a:ln>
            <a:noFill/>
          </a:ln>
        </p:spPr>
      </p:pic>
      <p:cxnSp>
        <p:nvCxnSpPr>
          <p:cNvPr id="282" name="Google Shape;282;p31"/>
          <p:cNvCxnSpPr/>
          <p:nvPr/>
        </p:nvCxnSpPr>
        <p:spPr>
          <a:xfrm>
            <a:off x="3528025" y="3249500"/>
            <a:ext cx="2469600" cy="1615500"/>
          </a:xfrm>
          <a:prstGeom prst="straightConnector1">
            <a:avLst/>
          </a:prstGeom>
          <a:noFill/>
          <a:ln cap="flat" cmpd="sng" w="76200">
            <a:solidFill>
              <a:schemeClr val="dk2"/>
            </a:solidFill>
            <a:prstDash val="solid"/>
            <a:round/>
            <a:headEnd len="med" w="med" type="none"/>
            <a:tailEnd len="med" w="med" type="stealth"/>
          </a:ln>
        </p:spPr>
      </p:cxnSp>
      <p:cxnSp>
        <p:nvCxnSpPr>
          <p:cNvPr id="283" name="Google Shape;283;p31"/>
          <p:cNvCxnSpPr/>
          <p:nvPr/>
        </p:nvCxnSpPr>
        <p:spPr>
          <a:xfrm flipH="1">
            <a:off x="13406600" y="5496300"/>
            <a:ext cx="1021200" cy="1206900"/>
          </a:xfrm>
          <a:prstGeom prst="straightConnector1">
            <a:avLst/>
          </a:prstGeom>
          <a:noFill/>
          <a:ln cap="flat" cmpd="sng" w="38100">
            <a:solidFill>
              <a:schemeClr val="dk2"/>
            </a:solidFill>
            <a:prstDash val="solid"/>
            <a:round/>
            <a:headEnd len="med" w="med" type="none"/>
            <a:tailEnd len="med" w="med" type="triangle"/>
          </a:ln>
        </p:spPr>
      </p:cxnSp>
      <p:cxnSp>
        <p:nvCxnSpPr>
          <p:cNvPr id="284" name="Google Shape;284;p31"/>
          <p:cNvCxnSpPr/>
          <p:nvPr/>
        </p:nvCxnSpPr>
        <p:spPr>
          <a:xfrm flipH="1" rot="10800000">
            <a:off x="3620875" y="7204775"/>
            <a:ext cx="1485600" cy="259800"/>
          </a:xfrm>
          <a:prstGeom prst="straightConnector1">
            <a:avLst/>
          </a:prstGeom>
          <a:noFill/>
          <a:ln cap="flat" cmpd="sng" w="38100">
            <a:solidFill>
              <a:schemeClr val="dk2"/>
            </a:solidFill>
            <a:prstDash val="solid"/>
            <a:round/>
            <a:headEnd len="med" w="med" type="none"/>
            <a:tailEnd len="med" w="med" type="stealth"/>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grpSp>
        <p:nvGrpSpPr>
          <p:cNvPr id="444" name="Google Shape;444;p40"/>
          <p:cNvGrpSpPr/>
          <p:nvPr/>
        </p:nvGrpSpPr>
        <p:grpSpPr>
          <a:xfrm>
            <a:off x="10195175" y="5126845"/>
            <a:ext cx="1280400" cy="1280400"/>
            <a:chOff x="7910013" y="2536774"/>
            <a:chExt cx="640200" cy="640200"/>
          </a:xfrm>
        </p:grpSpPr>
        <p:sp>
          <p:nvSpPr>
            <p:cNvPr id="445" name="Google Shape;445;p40"/>
            <p:cNvSpPr/>
            <p:nvPr/>
          </p:nvSpPr>
          <p:spPr>
            <a:xfrm>
              <a:off x="7910013"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46" name="Google Shape;446;p40"/>
            <p:cNvGrpSpPr/>
            <p:nvPr/>
          </p:nvGrpSpPr>
          <p:grpSpPr>
            <a:xfrm>
              <a:off x="8046587" y="2672512"/>
              <a:ext cx="367050" cy="368724"/>
              <a:chOff x="8012313" y="2785920"/>
              <a:chExt cx="367050" cy="368724"/>
            </a:xfrm>
          </p:grpSpPr>
          <p:sp>
            <p:nvSpPr>
              <p:cNvPr id="447" name="Google Shape;447;p40"/>
              <p:cNvSpPr/>
              <p:nvPr/>
            </p:nvSpPr>
            <p:spPr>
              <a:xfrm>
                <a:off x="8228212" y="2893870"/>
                <a:ext cx="151151" cy="260774"/>
              </a:xfrm>
              <a:custGeom>
                <a:rect b="b" l="l" r="r" t="t"/>
                <a:pathLst>
                  <a:path extrusionOk="0" h="7479" w="4335">
                    <a:moveTo>
                      <a:pt x="0" y="1"/>
                    </a:moveTo>
                    <a:lnTo>
                      <a:pt x="0" y="1953"/>
                    </a:lnTo>
                    <a:lnTo>
                      <a:pt x="1500" y="2739"/>
                    </a:lnTo>
                    <a:lnTo>
                      <a:pt x="2286" y="2239"/>
                    </a:lnTo>
                    <a:lnTo>
                      <a:pt x="2643" y="2739"/>
                    </a:lnTo>
                    <a:lnTo>
                      <a:pt x="1953" y="3192"/>
                    </a:lnTo>
                    <a:lnTo>
                      <a:pt x="2405" y="3859"/>
                    </a:lnTo>
                    <a:lnTo>
                      <a:pt x="1905" y="4216"/>
                    </a:lnTo>
                    <a:lnTo>
                      <a:pt x="1334" y="3358"/>
                    </a:lnTo>
                    <a:lnTo>
                      <a:pt x="0" y="2715"/>
                    </a:lnTo>
                    <a:lnTo>
                      <a:pt x="0" y="4859"/>
                    </a:lnTo>
                    <a:cubicBezTo>
                      <a:pt x="0" y="6288"/>
                      <a:pt x="1143" y="7478"/>
                      <a:pt x="2620" y="7478"/>
                    </a:cubicBezTo>
                    <a:lnTo>
                      <a:pt x="4334" y="7478"/>
                    </a:lnTo>
                    <a:lnTo>
                      <a:pt x="4334" y="2644"/>
                    </a:lnTo>
                    <a:cubicBezTo>
                      <a:pt x="4310" y="1191"/>
                      <a:pt x="3144" y="1"/>
                      <a:pt x="171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 name="Google Shape;448;p40"/>
              <p:cNvSpPr/>
              <p:nvPr/>
            </p:nvSpPr>
            <p:spPr>
              <a:xfrm>
                <a:off x="8055479" y="2785920"/>
                <a:ext cx="173570" cy="333856"/>
              </a:xfrm>
              <a:custGeom>
                <a:rect b="b" l="l" r="r" t="t"/>
                <a:pathLst>
                  <a:path extrusionOk="0" h="9575" w="4978">
                    <a:moveTo>
                      <a:pt x="3716" y="4763"/>
                    </a:moveTo>
                    <a:lnTo>
                      <a:pt x="3716" y="4764"/>
                    </a:lnTo>
                    <a:cubicBezTo>
                      <a:pt x="3712" y="4766"/>
                      <a:pt x="3711" y="4766"/>
                      <a:pt x="3710" y="4766"/>
                    </a:cubicBezTo>
                    <a:cubicBezTo>
                      <a:pt x="3710" y="4766"/>
                      <a:pt x="3713" y="4765"/>
                      <a:pt x="3716" y="4763"/>
                    </a:cubicBezTo>
                    <a:close/>
                    <a:moveTo>
                      <a:pt x="2596" y="6550"/>
                    </a:moveTo>
                    <a:lnTo>
                      <a:pt x="3049" y="7002"/>
                    </a:lnTo>
                    <a:lnTo>
                      <a:pt x="2596" y="7431"/>
                    </a:lnTo>
                    <a:lnTo>
                      <a:pt x="3049" y="7883"/>
                    </a:lnTo>
                    <a:lnTo>
                      <a:pt x="2596" y="8336"/>
                    </a:lnTo>
                    <a:lnTo>
                      <a:pt x="2144" y="7883"/>
                    </a:lnTo>
                    <a:lnTo>
                      <a:pt x="1691" y="8336"/>
                    </a:lnTo>
                    <a:lnTo>
                      <a:pt x="1263" y="7883"/>
                    </a:lnTo>
                    <a:lnTo>
                      <a:pt x="1691" y="7431"/>
                    </a:lnTo>
                    <a:lnTo>
                      <a:pt x="1263" y="7002"/>
                    </a:lnTo>
                    <a:lnTo>
                      <a:pt x="1691" y="6550"/>
                    </a:lnTo>
                    <a:lnTo>
                      <a:pt x="2144" y="7002"/>
                    </a:lnTo>
                    <a:lnTo>
                      <a:pt x="2596" y="6550"/>
                    </a:lnTo>
                    <a:close/>
                    <a:moveTo>
                      <a:pt x="3096" y="1"/>
                    </a:moveTo>
                    <a:lnTo>
                      <a:pt x="3096" y="2477"/>
                    </a:lnTo>
                    <a:lnTo>
                      <a:pt x="3716" y="2477"/>
                    </a:lnTo>
                    <a:lnTo>
                      <a:pt x="3716" y="4763"/>
                    </a:lnTo>
                    <a:lnTo>
                      <a:pt x="3716" y="4763"/>
                    </a:lnTo>
                    <a:cubicBezTo>
                      <a:pt x="3691" y="4773"/>
                      <a:pt x="3516" y="4855"/>
                      <a:pt x="2620" y="5288"/>
                    </a:cubicBezTo>
                    <a:cubicBezTo>
                      <a:pt x="2471" y="5256"/>
                      <a:pt x="2322" y="5240"/>
                      <a:pt x="2176" y="5240"/>
                    </a:cubicBezTo>
                    <a:cubicBezTo>
                      <a:pt x="1015" y="5240"/>
                      <a:pt x="1" y="6202"/>
                      <a:pt x="1" y="7407"/>
                    </a:cubicBezTo>
                    <a:cubicBezTo>
                      <a:pt x="1" y="8598"/>
                      <a:pt x="977" y="9574"/>
                      <a:pt x="2168" y="9574"/>
                    </a:cubicBezTo>
                    <a:cubicBezTo>
                      <a:pt x="3358" y="9574"/>
                      <a:pt x="4359" y="8598"/>
                      <a:pt x="4359" y="7407"/>
                    </a:cubicBezTo>
                    <a:cubicBezTo>
                      <a:pt x="4359" y="6669"/>
                      <a:pt x="3954" y="6002"/>
                      <a:pt x="3382" y="5597"/>
                    </a:cubicBezTo>
                    <a:lnTo>
                      <a:pt x="4049" y="5264"/>
                    </a:lnTo>
                    <a:lnTo>
                      <a:pt x="4978" y="5740"/>
                    </a:lnTo>
                    <a:lnTo>
                      <a:pt x="4978" y="5049"/>
                    </a:lnTo>
                    <a:lnTo>
                      <a:pt x="4311" y="4764"/>
                    </a:lnTo>
                    <a:lnTo>
                      <a:pt x="4311" y="2477"/>
                    </a:lnTo>
                    <a:lnTo>
                      <a:pt x="4954" y="2477"/>
                    </a:lnTo>
                    <a:lnTo>
                      <a:pt x="495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 name="Google Shape;449;p40"/>
              <p:cNvSpPr/>
              <p:nvPr/>
            </p:nvSpPr>
            <p:spPr>
              <a:xfrm>
                <a:off x="8012313" y="2893870"/>
                <a:ext cx="151151" cy="259100"/>
              </a:xfrm>
              <a:custGeom>
                <a:rect b="b" l="l" r="r" t="t"/>
                <a:pathLst>
                  <a:path extrusionOk="0" h="7431" w="4335">
                    <a:moveTo>
                      <a:pt x="2620" y="1"/>
                    </a:moveTo>
                    <a:cubicBezTo>
                      <a:pt x="1191" y="1"/>
                      <a:pt x="0" y="1168"/>
                      <a:pt x="0" y="2620"/>
                    </a:cubicBezTo>
                    <a:lnTo>
                      <a:pt x="0" y="7431"/>
                    </a:lnTo>
                    <a:lnTo>
                      <a:pt x="1715" y="7431"/>
                    </a:lnTo>
                    <a:cubicBezTo>
                      <a:pt x="2167" y="7431"/>
                      <a:pt x="2620" y="7312"/>
                      <a:pt x="3001" y="7121"/>
                    </a:cubicBezTo>
                    <a:cubicBezTo>
                      <a:pt x="1620" y="6907"/>
                      <a:pt x="619" y="5740"/>
                      <a:pt x="619" y="4335"/>
                    </a:cubicBezTo>
                    <a:cubicBezTo>
                      <a:pt x="619" y="2787"/>
                      <a:pt x="1858" y="1549"/>
                      <a:pt x="3406" y="1549"/>
                    </a:cubicBezTo>
                    <a:cubicBezTo>
                      <a:pt x="3739" y="1549"/>
                      <a:pt x="4049" y="1596"/>
                      <a:pt x="4334" y="1691"/>
                    </a:cubicBezTo>
                    <a:lnTo>
                      <a:pt x="433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50" name="Google Shape;450;p40"/>
          <p:cNvGrpSpPr/>
          <p:nvPr/>
        </p:nvGrpSpPr>
        <p:grpSpPr>
          <a:xfrm>
            <a:off x="10195208" y="7537877"/>
            <a:ext cx="1280400" cy="1280400"/>
            <a:chOff x="6236463" y="1886147"/>
            <a:chExt cx="640200" cy="640200"/>
          </a:xfrm>
        </p:grpSpPr>
        <p:sp>
          <p:nvSpPr>
            <p:cNvPr id="451" name="Google Shape;451;p40"/>
            <p:cNvSpPr/>
            <p:nvPr/>
          </p:nvSpPr>
          <p:spPr>
            <a:xfrm>
              <a:off x="6236463"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 name="Google Shape;452;p40"/>
            <p:cNvSpPr/>
            <p:nvPr/>
          </p:nvSpPr>
          <p:spPr>
            <a:xfrm>
              <a:off x="6404593" y="2021467"/>
              <a:ext cx="303940" cy="369561"/>
            </a:xfrm>
            <a:custGeom>
              <a:rect b="b" l="l" r="r" t="t"/>
              <a:pathLst>
                <a:path extrusionOk="0" h="10599" w="8717">
                  <a:moveTo>
                    <a:pt x="7454" y="1"/>
                  </a:moveTo>
                  <a:cubicBezTo>
                    <a:pt x="7121" y="1"/>
                    <a:pt x="6811" y="263"/>
                    <a:pt x="6811" y="620"/>
                  </a:cubicBezTo>
                  <a:lnTo>
                    <a:pt x="6811" y="1549"/>
                  </a:lnTo>
                  <a:lnTo>
                    <a:pt x="1262" y="1549"/>
                  </a:lnTo>
                  <a:cubicBezTo>
                    <a:pt x="572" y="1549"/>
                    <a:pt x="0" y="2120"/>
                    <a:pt x="0" y="2787"/>
                  </a:cubicBezTo>
                  <a:cubicBezTo>
                    <a:pt x="0" y="3478"/>
                    <a:pt x="572" y="4049"/>
                    <a:pt x="1262" y="4049"/>
                  </a:cubicBezTo>
                  <a:lnTo>
                    <a:pt x="7144" y="4049"/>
                  </a:lnTo>
                  <a:lnTo>
                    <a:pt x="7144" y="4668"/>
                  </a:lnTo>
                  <a:lnTo>
                    <a:pt x="1262" y="4668"/>
                  </a:lnTo>
                  <a:cubicBezTo>
                    <a:pt x="572" y="4668"/>
                    <a:pt x="0" y="5240"/>
                    <a:pt x="0" y="5930"/>
                  </a:cubicBezTo>
                  <a:cubicBezTo>
                    <a:pt x="0" y="6597"/>
                    <a:pt x="572" y="7169"/>
                    <a:pt x="1262" y="7169"/>
                  </a:cubicBezTo>
                  <a:lnTo>
                    <a:pt x="7144" y="7169"/>
                  </a:lnTo>
                  <a:lnTo>
                    <a:pt x="7144" y="7788"/>
                  </a:lnTo>
                  <a:lnTo>
                    <a:pt x="1381" y="7788"/>
                  </a:lnTo>
                  <a:cubicBezTo>
                    <a:pt x="977" y="7788"/>
                    <a:pt x="667" y="8121"/>
                    <a:pt x="667" y="8502"/>
                  </a:cubicBezTo>
                  <a:lnTo>
                    <a:pt x="667" y="9979"/>
                  </a:lnTo>
                  <a:cubicBezTo>
                    <a:pt x="667" y="10288"/>
                    <a:pt x="929" y="10598"/>
                    <a:pt x="1286" y="10598"/>
                  </a:cubicBezTo>
                  <a:cubicBezTo>
                    <a:pt x="1620" y="10598"/>
                    <a:pt x="1905" y="10336"/>
                    <a:pt x="1905" y="9979"/>
                  </a:cubicBezTo>
                  <a:lnTo>
                    <a:pt x="1905" y="8717"/>
                  </a:lnTo>
                  <a:lnTo>
                    <a:pt x="7478" y="8717"/>
                  </a:lnTo>
                  <a:cubicBezTo>
                    <a:pt x="8169" y="8717"/>
                    <a:pt x="8716" y="8145"/>
                    <a:pt x="8716" y="7478"/>
                  </a:cubicBezTo>
                  <a:cubicBezTo>
                    <a:pt x="8716" y="6788"/>
                    <a:pt x="8169" y="6216"/>
                    <a:pt x="7478" y="6216"/>
                  </a:cubicBezTo>
                  <a:lnTo>
                    <a:pt x="1572" y="6216"/>
                  </a:lnTo>
                  <a:lnTo>
                    <a:pt x="1572" y="5597"/>
                  </a:lnTo>
                  <a:lnTo>
                    <a:pt x="7478" y="5597"/>
                  </a:lnTo>
                  <a:cubicBezTo>
                    <a:pt x="8169" y="5597"/>
                    <a:pt x="8716" y="5025"/>
                    <a:pt x="8716" y="4335"/>
                  </a:cubicBezTo>
                  <a:cubicBezTo>
                    <a:pt x="8716" y="3668"/>
                    <a:pt x="8169" y="3097"/>
                    <a:pt x="7478" y="3097"/>
                  </a:cubicBezTo>
                  <a:lnTo>
                    <a:pt x="1572" y="3097"/>
                  </a:lnTo>
                  <a:lnTo>
                    <a:pt x="1572" y="2477"/>
                  </a:lnTo>
                  <a:lnTo>
                    <a:pt x="7359" y="2477"/>
                  </a:lnTo>
                  <a:cubicBezTo>
                    <a:pt x="7740" y="2477"/>
                    <a:pt x="8073" y="2144"/>
                    <a:pt x="8073" y="1763"/>
                  </a:cubicBezTo>
                  <a:lnTo>
                    <a:pt x="8073" y="620"/>
                  </a:lnTo>
                  <a:cubicBezTo>
                    <a:pt x="8073" y="286"/>
                    <a:pt x="7811" y="1"/>
                    <a:pt x="745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53" name="Google Shape;453;p40"/>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Physical examination</a:t>
            </a:r>
            <a:endParaRPr/>
          </a:p>
        </p:txBody>
      </p:sp>
      <p:grpSp>
        <p:nvGrpSpPr>
          <p:cNvPr id="454" name="Google Shape;454;p40"/>
          <p:cNvGrpSpPr/>
          <p:nvPr/>
        </p:nvGrpSpPr>
        <p:grpSpPr>
          <a:xfrm>
            <a:off x="4461148" y="2353466"/>
            <a:ext cx="2648779" cy="6611146"/>
            <a:chOff x="6535209" y="1176733"/>
            <a:chExt cx="1324390" cy="3305573"/>
          </a:xfrm>
        </p:grpSpPr>
        <p:sp>
          <p:nvSpPr>
            <p:cNvPr id="455" name="Google Shape;455;p40"/>
            <p:cNvSpPr/>
            <p:nvPr/>
          </p:nvSpPr>
          <p:spPr>
            <a:xfrm>
              <a:off x="7192981" y="1176733"/>
              <a:ext cx="666617" cy="3305573"/>
            </a:xfrm>
            <a:custGeom>
              <a:rect b="b" l="l" r="r" t="t"/>
              <a:pathLst>
                <a:path extrusionOk="0" h="208817" w="42111">
                  <a:moveTo>
                    <a:pt x="249" y="0"/>
                  </a:moveTo>
                  <a:cubicBezTo>
                    <a:pt x="89" y="0"/>
                    <a:pt x="1" y="7"/>
                    <a:pt x="1" y="7"/>
                  </a:cubicBezTo>
                  <a:lnTo>
                    <a:pt x="44" y="110741"/>
                  </a:lnTo>
                  <a:cubicBezTo>
                    <a:pt x="44" y="110741"/>
                    <a:pt x="1654" y="129704"/>
                    <a:pt x="3002" y="135097"/>
                  </a:cubicBezTo>
                  <a:cubicBezTo>
                    <a:pt x="4394" y="140490"/>
                    <a:pt x="5611" y="150276"/>
                    <a:pt x="5176" y="159627"/>
                  </a:cubicBezTo>
                  <a:cubicBezTo>
                    <a:pt x="4785" y="168934"/>
                    <a:pt x="6960" y="191420"/>
                    <a:pt x="6829" y="196683"/>
                  </a:cubicBezTo>
                  <a:cubicBezTo>
                    <a:pt x="6699" y="201946"/>
                    <a:pt x="2915" y="207034"/>
                    <a:pt x="4742" y="207991"/>
                  </a:cubicBezTo>
                  <a:cubicBezTo>
                    <a:pt x="5542" y="208392"/>
                    <a:pt x="8189" y="208817"/>
                    <a:pt x="10629" y="208817"/>
                  </a:cubicBezTo>
                  <a:cubicBezTo>
                    <a:pt x="13755" y="208817"/>
                    <a:pt x="16539" y="208118"/>
                    <a:pt x="14658" y="205773"/>
                  </a:cubicBezTo>
                  <a:cubicBezTo>
                    <a:pt x="11265" y="201554"/>
                    <a:pt x="11874" y="195813"/>
                    <a:pt x="13092" y="191638"/>
                  </a:cubicBezTo>
                  <a:cubicBezTo>
                    <a:pt x="14353" y="187419"/>
                    <a:pt x="16789" y="168369"/>
                    <a:pt x="17006" y="162019"/>
                  </a:cubicBezTo>
                  <a:cubicBezTo>
                    <a:pt x="17137" y="157235"/>
                    <a:pt x="16789" y="146405"/>
                    <a:pt x="16572" y="141403"/>
                  </a:cubicBezTo>
                  <a:cubicBezTo>
                    <a:pt x="16528" y="139664"/>
                    <a:pt x="16572" y="137880"/>
                    <a:pt x="16746" y="136097"/>
                  </a:cubicBezTo>
                  <a:lnTo>
                    <a:pt x="19486" y="109914"/>
                  </a:lnTo>
                  <a:cubicBezTo>
                    <a:pt x="20616" y="99171"/>
                    <a:pt x="15267" y="84949"/>
                    <a:pt x="15267" y="84949"/>
                  </a:cubicBezTo>
                  <a:cubicBezTo>
                    <a:pt x="11265" y="67813"/>
                    <a:pt x="17006" y="57505"/>
                    <a:pt x="17006" y="57505"/>
                  </a:cubicBezTo>
                  <a:cubicBezTo>
                    <a:pt x="17354" y="59897"/>
                    <a:pt x="17702" y="62289"/>
                    <a:pt x="17963" y="64681"/>
                  </a:cubicBezTo>
                  <a:cubicBezTo>
                    <a:pt x="18398" y="68639"/>
                    <a:pt x="18137" y="72728"/>
                    <a:pt x="19138" y="76598"/>
                  </a:cubicBezTo>
                  <a:cubicBezTo>
                    <a:pt x="21312" y="84949"/>
                    <a:pt x="24574" y="93126"/>
                    <a:pt x="27706" y="101216"/>
                  </a:cubicBezTo>
                  <a:cubicBezTo>
                    <a:pt x="27793" y="101477"/>
                    <a:pt x="27836" y="101781"/>
                    <a:pt x="27836" y="102085"/>
                  </a:cubicBezTo>
                  <a:cubicBezTo>
                    <a:pt x="27532" y="105739"/>
                    <a:pt x="28489" y="109349"/>
                    <a:pt x="30533" y="112393"/>
                  </a:cubicBezTo>
                  <a:cubicBezTo>
                    <a:pt x="31011" y="113176"/>
                    <a:pt x="31272" y="114046"/>
                    <a:pt x="31359" y="114916"/>
                  </a:cubicBezTo>
                  <a:cubicBezTo>
                    <a:pt x="31391" y="115626"/>
                    <a:pt x="31975" y="116097"/>
                    <a:pt x="32593" y="116097"/>
                  </a:cubicBezTo>
                  <a:cubicBezTo>
                    <a:pt x="32808" y="116097"/>
                    <a:pt x="33027" y="116040"/>
                    <a:pt x="33229" y="115916"/>
                  </a:cubicBezTo>
                  <a:lnTo>
                    <a:pt x="33316" y="115873"/>
                  </a:lnTo>
                  <a:cubicBezTo>
                    <a:pt x="33490" y="116743"/>
                    <a:pt x="34099" y="117439"/>
                    <a:pt x="34969" y="117656"/>
                  </a:cubicBezTo>
                  <a:cubicBezTo>
                    <a:pt x="35239" y="117726"/>
                    <a:pt x="35458" y="117753"/>
                    <a:pt x="35636" y="117753"/>
                  </a:cubicBezTo>
                  <a:cubicBezTo>
                    <a:pt x="36294" y="117753"/>
                    <a:pt x="36392" y="117374"/>
                    <a:pt x="36403" y="117316"/>
                  </a:cubicBezTo>
                  <a:lnTo>
                    <a:pt x="36403" y="117316"/>
                  </a:lnTo>
                  <a:cubicBezTo>
                    <a:pt x="36373" y="117535"/>
                    <a:pt x="36884" y="117962"/>
                    <a:pt x="37013" y="118091"/>
                  </a:cubicBezTo>
                  <a:cubicBezTo>
                    <a:pt x="37282" y="118283"/>
                    <a:pt x="37678" y="118390"/>
                    <a:pt x="38074" y="118390"/>
                  </a:cubicBezTo>
                  <a:cubicBezTo>
                    <a:pt x="38575" y="118390"/>
                    <a:pt x="39075" y="118219"/>
                    <a:pt x="39318" y="117830"/>
                  </a:cubicBezTo>
                  <a:cubicBezTo>
                    <a:pt x="39362" y="117699"/>
                    <a:pt x="39623" y="116917"/>
                    <a:pt x="39449" y="116830"/>
                  </a:cubicBezTo>
                  <a:lnTo>
                    <a:pt x="39449" y="116830"/>
                  </a:lnTo>
                  <a:cubicBezTo>
                    <a:pt x="39719" y="116965"/>
                    <a:pt x="39933" y="117013"/>
                    <a:pt x="40102" y="117013"/>
                  </a:cubicBezTo>
                  <a:cubicBezTo>
                    <a:pt x="40532" y="117013"/>
                    <a:pt x="40667" y="116699"/>
                    <a:pt x="40667" y="116699"/>
                  </a:cubicBezTo>
                  <a:cubicBezTo>
                    <a:pt x="42111" y="115335"/>
                    <a:pt x="37118" y="107610"/>
                    <a:pt x="38038" y="107610"/>
                  </a:cubicBezTo>
                  <a:cubicBezTo>
                    <a:pt x="38116" y="107610"/>
                    <a:pt x="38236" y="107665"/>
                    <a:pt x="38405" y="107783"/>
                  </a:cubicBezTo>
                  <a:cubicBezTo>
                    <a:pt x="38970" y="108261"/>
                    <a:pt x="39666" y="108566"/>
                    <a:pt x="40406" y="108653"/>
                  </a:cubicBezTo>
                  <a:cubicBezTo>
                    <a:pt x="40841" y="108653"/>
                    <a:pt x="41145" y="108131"/>
                    <a:pt x="40884" y="107740"/>
                  </a:cubicBezTo>
                  <a:cubicBezTo>
                    <a:pt x="40145" y="106565"/>
                    <a:pt x="39449" y="105347"/>
                    <a:pt x="38840" y="104130"/>
                  </a:cubicBezTo>
                  <a:cubicBezTo>
                    <a:pt x="37970" y="102520"/>
                    <a:pt x="36622" y="101259"/>
                    <a:pt x="35013" y="100520"/>
                  </a:cubicBezTo>
                  <a:cubicBezTo>
                    <a:pt x="34404" y="100259"/>
                    <a:pt x="34012" y="99693"/>
                    <a:pt x="33925" y="99084"/>
                  </a:cubicBezTo>
                  <a:cubicBezTo>
                    <a:pt x="33099" y="93213"/>
                    <a:pt x="31925" y="87428"/>
                    <a:pt x="30489" y="81731"/>
                  </a:cubicBezTo>
                  <a:cubicBezTo>
                    <a:pt x="29532" y="77642"/>
                    <a:pt x="28097" y="73597"/>
                    <a:pt x="27401" y="69466"/>
                  </a:cubicBezTo>
                  <a:cubicBezTo>
                    <a:pt x="26575" y="64725"/>
                    <a:pt x="26575" y="59636"/>
                    <a:pt x="26096" y="54939"/>
                  </a:cubicBezTo>
                  <a:cubicBezTo>
                    <a:pt x="25792" y="51938"/>
                    <a:pt x="25705" y="48893"/>
                    <a:pt x="25792" y="45849"/>
                  </a:cubicBezTo>
                  <a:cubicBezTo>
                    <a:pt x="25879" y="40586"/>
                    <a:pt x="20703" y="38368"/>
                    <a:pt x="14440" y="36063"/>
                  </a:cubicBezTo>
                  <a:cubicBezTo>
                    <a:pt x="8308" y="33801"/>
                    <a:pt x="3263" y="27451"/>
                    <a:pt x="5785" y="24320"/>
                  </a:cubicBezTo>
                  <a:cubicBezTo>
                    <a:pt x="8256" y="21252"/>
                    <a:pt x="8682" y="18227"/>
                    <a:pt x="9230" y="18227"/>
                  </a:cubicBezTo>
                  <a:cubicBezTo>
                    <a:pt x="9242" y="18227"/>
                    <a:pt x="9253" y="18228"/>
                    <a:pt x="9265" y="18231"/>
                  </a:cubicBezTo>
                  <a:cubicBezTo>
                    <a:pt x="9297" y="18239"/>
                    <a:pt x="9330" y="18243"/>
                    <a:pt x="9363" y="18243"/>
                  </a:cubicBezTo>
                  <a:cubicBezTo>
                    <a:pt x="9868" y="18243"/>
                    <a:pt x="10459" y="17329"/>
                    <a:pt x="10091" y="16186"/>
                  </a:cubicBezTo>
                  <a:cubicBezTo>
                    <a:pt x="9656" y="14969"/>
                    <a:pt x="10917" y="13446"/>
                    <a:pt x="10483" y="12577"/>
                  </a:cubicBezTo>
                  <a:cubicBezTo>
                    <a:pt x="10388" y="12228"/>
                    <a:pt x="10062" y="11995"/>
                    <a:pt x="9707" y="11995"/>
                  </a:cubicBezTo>
                  <a:cubicBezTo>
                    <a:pt x="9574" y="11995"/>
                    <a:pt x="9438" y="12027"/>
                    <a:pt x="9308" y="12098"/>
                  </a:cubicBezTo>
                  <a:cubicBezTo>
                    <a:pt x="9191" y="566"/>
                    <a:pt x="1715" y="0"/>
                    <a:pt x="24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 name="Google Shape;456;p40"/>
            <p:cNvSpPr/>
            <p:nvPr/>
          </p:nvSpPr>
          <p:spPr>
            <a:xfrm>
              <a:off x="6535209" y="1176733"/>
              <a:ext cx="665873" cy="3305526"/>
            </a:xfrm>
            <a:custGeom>
              <a:rect b="b" l="l" r="r" t="t"/>
              <a:pathLst>
                <a:path extrusionOk="0" h="208814" w="42064">
                  <a:moveTo>
                    <a:pt x="41816" y="0"/>
                  </a:moveTo>
                  <a:cubicBezTo>
                    <a:pt x="40349" y="0"/>
                    <a:pt x="32874" y="566"/>
                    <a:pt x="32756" y="12098"/>
                  </a:cubicBezTo>
                  <a:cubicBezTo>
                    <a:pt x="32638" y="12027"/>
                    <a:pt x="32511" y="11995"/>
                    <a:pt x="32385" y="11995"/>
                  </a:cubicBezTo>
                  <a:cubicBezTo>
                    <a:pt x="32046" y="11995"/>
                    <a:pt x="31721" y="12228"/>
                    <a:pt x="31625" y="12577"/>
                  </a:cubicBezTo>
                  <a:cubicBezTo>
                    <a:pt x="31191" y="13446"/>
                    <a:pt x="32408" y="14969"/>
                    <a:pt x="32017" y="16186"/>
                  </a:cubicBezTo>
                  <a:cubicBezTo>
                    <a:pt x="31650" y="17329"/>
                    <a:pt x="32202" y="18243"/>
                    <a:pt x="32738" y="18243"/>
                  </a:cubicBezTo>
                  <a:cubicBezTo>
                    <a:pt x="32773" y="18243"/>
                    <a:pt x="32809" y="18239"/>
                    <a:pt x="32843" y="18231"/>
                  </a:cubicBezTo>
                  <a:cubicBezTo>
                    <a:pt x="32854" y="18228"/>
                    <a:pt x="32865" y="18227"/>
                    <a:pt x="32875" y="18227"/>
                  </a:cubicBezTo>
                  <a:cubicBezTo>
                    <a:pt x="33384" y="18227"/>
                    <a:pt x="33852" y="21252"/>
                    <a:pt x="36323" y="24320"/>
                  </a:cubicBezTo>
                  <a:cubicBezTo>
                    <a:pt x="38845" y="27451"/>
                    <a:pt x="33800" y="33801"/>
                    <a:pt x="27624" y="36063"/>
                  </a:cubicBezTo>
                  <a:cubicBezTo>
                    <a:pt x="21405" y="38368"/>
                    <a:pt x="16186" y="40586"/>
                    <a:pt x="16316" y="45849"/>
                  </a:cubicBezTo>
                  <a:cubicBezTo>
                    <a:pt x="16403" y="48850"/>
                    <a:pt x="16316" y="51894"/>
                    <a:pt x="16012" y="54939"/>
                  </a:cubicBezTo>
                  <a:cubicBezTo>
                    <a:pt x="15533" y="59593"/>
                    <a:pt x="15533" y="64725"/>
                    <a:pt x="14707" y="69422"/>
                  </a:cubicBezTo>
                  <a:cubicBezTo>
                    <a:pt x="13967" y="73554"/>
                    <a:pt x="12576" y="77599"/>
                    <a:pt x="11619" y="81687"/>
                  </a:cubicBezTo>
                  <a:cubicBezTo>
                    <a:pt x="10140" y="87385"/>
                    <a:pt x="9009" y="93213"/>
                    <a:pt x="8226" y="99041"/>
                  </a:cubicBezTo>
                  <a:cubicBezTo>
                    <a:pt x="8139" y="99693"/>
                    <a:pt x="7704" y="100259"/>
                    <a:pt x="7139" y="100520"/>
                  </a:cubicBezTo>
                  <a:cubicBezTo>
                    <a:pt x="5486" y="101259"/>
                    <a:pt x="4138" y="102520"/>
                    <a:pt x="3268" y="104086"/>
                  </a:cubicBezTo>
                  <a:cubicBezTo>
                    <a:pt x="2659" y="105347"/>
                    <a:pt x="1963" y="106565"/>
                    <a:pt x="1224" y="107696"/>
                  </a:cubicBezTo>
                  <a:cubicBezTo>
                    <a:pt x="963" y="108131"/>
                    <a:pt x="1267" y="108609"/>
                    <a:pt x="1702" y="108609"/>
                  </a:cubicBezTo>
                  <a:cubicBezTo>
                    <a:pt x="2442" y="108522"/>
                    <a:pt x="3138" y="108218"/>
                    <a:pt x="3703" y="107783"/>
                  </a:cubicBezTo>
                  <a:cubicBezTo>
                    <a:pt x="3876" y="107659"/>
                    <a:pt x="3997" y="107601"/>
                    <a:pt x="4075" y="107601"/>
                  </a:cubicBezTo>
                  <a:cubicBezTo>
                    <a:pt x="4971" y="107601"/>
                    <a:pt x="0" y="115334"/>
                    <a:pt x="1441" y="116656"/>
                  </a:cubicBezTo>
                  <a:cubicBezTo>
                    <a:pt x="1441" y="116656"/>
                    <a:pt x="1581" y="117005"/>
                    <a:pt x="2031" y="117005"/>
                  </a:cubicBezTo>
                  <a:cubicBezTo>
                    <a:pt x="2192" y="117005"/>
                    <a:pt x="2392" y="116960"/>
                    <a:pt x="2639" y="116840"/>
                  </a:cubicBezTo>
                  <a:lnTo>
                    <a:pt x="2639" y="116840"/>
                  </a:lnTo>
                  <a:cubicBezTo>
                    <a:pt x="2508" y="116944"/>
                    <a:pt x="2748" y="117703"/>
                    <a:pt x="2790" y="117786"/>
                  </a:cubicBezTo>
                  <a:cubicBezTo>
                    <a:pt x="3028" y="118191"/>
                    <a:pt x="3513" y="118361"/>
                    <a:pt x="4003" y="118361"/>
                  </a:cubicBezTo>
                  <a:cubicBezTo>
                    <a:pt x="4409" y="118361"/>
                    <a:pt x="4819" y="118244"/>
                    <a:pt x="5095" y="118047"/>
                  </a:cubicBezTo>
                  <a:cubicBezTo>
                    <a:pt x="5269" y="117960"/>
                    <a:pt x="5747" y="117525"/>
                    <a:pt x="5747" y="117308"/>
                  </a:cubicBezTo>
                  <a:cubicBezTo>
                    <a:pt x="5747" y="117308"/>
                    <a:pt x="5776" y="117737"/>
                    <a:pt x="6505" y="117737"/>
                  </a:cubicBezTo>
                  <a:cubicBezTo>
                    <a:pt x="6676" y="117737"/>
                    <a:pt x="6884" y="117714"/>
                    <a:pt x="7139" y="117656"/>
                  </a:cubicBezTo>
                  <a:cubicBezTo>
                    <a:pt x="8009" y="117439"/>
                    <a:pt x="8618" y="116743"/>
                    <a:pt x="8792" y="115873"/>
                  </a:cubicBezTo>
                  <a:lnTo>
                    <a:pt x="8879" y="115916"/>
                  </a:lnTo>
                  <a:cubicBezTo>
                    <a:pt x="9074" y="116036"/>
                    <a:pt x="9286" y="116090"/>
                    <a:pt x="9495" y="116090"/>
                  </a:cubicBezTo>
                  <a:cubicBezTo>
                    <a:pt x="10121" y="116090"/>
                    <a:pt x="10716" y="115601"/>
                    <a:pt x="10749" y="114916"/>
                  </a:cubicBezTo>
                  <a:cubicBezTo>
                    <a:pt x="10836" y="114003"/>
                    <a:pt x="11097" y="113133"/>
                    <a:pt x="11575" y="112393"/>
                  </a:cubicBezTo>
                  <a:cubicBezTo>
                    <a:pt x="13576" y="109349"/>
                    <a:pt x="14533" y="105695"/>
                    <a:pt x="14272" y="102042"/>
                  </a:cubicBezTo>
                  <a:cubicBezTo>
                    <a:pt x="14228" y="101781"/>
                    <a:pt x="14272" y="101477"/>
                    <a:pt x="14402" y="101172"/>
                  </a:cubicBezTo>
                  <a:cubicBezTo>
                    <a:pt x="17534" y="93126"/>
                    <a:pt x="20796" y="84949"/>
                    <a:pt x="22970" y="76555"/>
                  </a:cubicBezTo>
                  <a:cubicBezTo>
                    <a:pt x="23971" y="72728"/>
                    <a:pt x="23710" y="68596"/>
                    <a:pt x="24145" y="64638"/>
                  </a:cubicBezTo>
                  <a:cubicBezTo>
                    <a:pt x="24406" y="62246"/>
                    <a:pt x="24754" y="59854"/>
                    <a:pt x="25102" y="57461"/>
                  </a:cubicBezTo>
                  <a:cubicBezTo>
                    <a:pt x="25102" y="57461"/>
                    <a:pt x="30799" y="67813"/>
                    <a:pt x="26841" y="84906"/>
                  </a:cubicBezTo>
                  <a:cubicBezTo>
                    <a:pt x="26841" y="84906"/>
                    <a:pt x="21492" y="99128"/>
                    <a:pt x="22622" y="109914"/>
                  </a:cubicBezTo>
                  <a:lnTo>
                    <a:pt x="25363" y="136097"/>
                  </a:lnTo>
                  <a:cubicBezTo>
                    <a:pt x="25536" y="137837"/>
                    <a:pt x="25580" y="139620"/>
                    <a:pt x="25493" y="141403"/>
                  </a:cubicBezTo>
                  <a:cubicBezTo>
                    <a:pt x="25319" y="146405"/>
                    <a:pt x="24971" y="157235"/>
                    <a:pt x="25102" y="162019"/>
                  </a:cubicBezTo>
                  <a:cubicBezTo>
                    <a:pt x="25319" y="168369"/>
                    <a:pt x="27755" y="187419"/>
                    <a:pt x="28972" y="191594"/>
                  </a:cubicBezTo>
                  <a:cubicBezTo>
                    <a:pt x="30234" y="195813"/>
                    <a:pt x="30843" y="201554"/>
                    <a:pt x="27450" y="205730"/>
                  </a:cubicBezTo>
                  <a:cubicBezTo>
                    <a:pt x="25563" y="208107"/>
                    <a:pt x="28372" y="208813"/>
                    <a:pt x="31511" y="208813"/>
                  </a:cubicBezTo>
                  <a:cubicBezTo>
                    <a:pt x="33941" y="208813"/>
                    <a:pt x="36569" y="208390"/>
                    <a:pt x="37367" y="207991"/>
                  </a:cubicBezTo>
                  <a:cubicBezTo>
                    <a:pt x="39237" y="207078"/>
                    <a:pt x="35453" y="201946"/>
                    <a:pt x="35322" y="196683"/>
                  </a:cubicBezTo>
                  <a:cubicBezTo>
                    <a:pt x="35192" y="191420"/>
                    <a:pt x="37367" y="168978"/>
                    <a:pt x="36932" y="159627"/>
                  </a:cubicBezTo>
                  <a:cubicBezTo>
                    <a:pt x="36540" y="150276"/>
                    <a:pt x="37758" y="140533"/>
                    <a:pt x="39106" y="135140"/>
                  </a:cubicBezTo>
                  <a:cubicBezTo>
                    <a:pt x="40455" y="129747"/>
                    <a:pt x="42064" y="110741"/>
                    <a:pt x="42064" y="110741"/>
                  </a:cubicBezTo>
                  <a:lnTo>
                    <a:pt x="42064" y="7"/>
                  </a:lnTo>
                  <a:cubicBezTo>
                    <a:pt x="42064" y="7"/>
                    <a:pt x="41975" y="0"/>
                    <a:pt x="418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7" name="Google Shape;457;p40"/>
          <p:cNvGrpSpPr/>
          <p:nvPr/>
        </p:nvGrpSpPr>
        <p:grpSpPr>
          <a:xfrm>
            <a:off x="5290767" y="2384303"/>
            <a:ext cx="1005680" cy="3455602"/>
            <a:chOff x="6950018" y="1192152"/>
            <a:chExt cx="502840" cy="1727801"/>
          </a:xfrm>
        </p:grpSpPr>
        <p:sp>
          <p:nvSpPr>
            <p:cNvPr id="458" name="Google Shape;458;p40"/>
            <p:cNvSpPr/>
            <p:nvPr/>
          </p:nvSpPr>
          <p:spPr>
            <a:xfrm>
              <a:off x="7195557" y="1876182"/>
              <a:ext cx="257301" cy="361573"/>
            </a:xfrm>
            <a:custGeom>
              <a:rect b="b" l="l" r="r" t="t"/>
              <a:pathLst>
                <a:path extrusionOk="0" h="22841" w="16254">
                  <a:moveTo>
                    <a:pt x="4591" y="1"/>
                  </a:moveTo>
                  <a:cubicBezTo>
                    <a:pt x="3932" y="1"/>
                    <a:pt x="3317" y="559"/>
                    <a:pt x="3350" y="1316"/>
                  </a:cubicBezTo>
                  <a:cubicBezTo>
                    <a:pt x="3480" y="2882"/>
                    <a:pt x="3741" y="4273"/>
                    <a:pt x="3176" y="5752"/>
                  </a:cubicBezTo>
                  <a:lnTo>
                    <a:pt x="3176" y="5796"/>
                  </a:lnTo>
                  <a:cubicBezTo>
                    <a:pt x="3654" y="6144"/>
                    <a:pt x="4437" y="6665"/>
                    <a:pt x="5350" y="7231"/>
                  </a:cubicBezTo>
                  <a:cubicBezTo>
                    <a:pt x="6351" y="7187"/>
                    <a:pt x="7351" y="6839"/>
                    <a:pt x="8177" y="6231"/>
                  </a:cubicBezTo>
                  <a:cubicBezTo>
                    <a:pt x="8275" y="6133"/>
                    <a:pt x="8391" y="6088"/>
                    <a:pt x="8508" y="6088"/>
                  </a:cubicBezTo>
                  <a:cubicBezTo>
                    <a:pt x="8652" y="6088"/>
                    <a:pt x="8797" y="6155"/>
                    <a:pt x="8917" y="6274"/>
                  </a:cubicBezTo>
                  <a:cubicBezTo>
                    <a:pt x="9047" y="6492"/>
                    <a:pt x="9047" y="6796"/>
                    <a:pt x="8830" y="7013"/>
                  </a:cubicBezTo>
                  <a:cubicBezTo>
                    <a:pt x="8264" y="7492"/>
                    <a:pt x="7569" y="7840"/>
                    <a:pt x="6829" y="8014"/>
                  </a:cubicBezTo>
                  <a:cubicBezTo>
                    <a:pt x="7482" y="8318"/>
                    <a:pt x="8177" y="8536"/>
                    <a:pt x="8917" y="8666"/>
                  </a:cubicBezTo>
                  <a:cubicBezTo>
                    <a:pt x="9395" y="8840"/>
                    <a:pt x="9352" y="9580"/>
                    <a:pt x="8873" y="9710"/>
                  </a:cubicBezTo>
                  <a:lnTo>
                    <a:pt x="8786" y="9710"/>
                  </a:lnTo>
                  <a:cubicBezTo>
                    <a:pt x="7090" y="9449"/>
                    <a:pt x="5046" y="8275"/>
                    <a:pt x="3611" y="7361"/>
                  </a:cubicBezTo>
                  <a:lnTo>
                    <a:pt x="3611" y="7361"/>
                  </a:lnTo>
                  <a:cubicBezTo>
                    <a:pt x="3915" y="8579"/>
                    <a:pt x="4307" y="9754"/>
                    <a:pt x="4698" y="10884"/>
                  </a:cubicBezTo>
                  <a:cubicBezTo>
                    <a:pt x="5125" y="11226"/>
                    <a:pt x="6810" y="12364"/>
                    <a:pt x="8600" y="12364"/>
                  </a:cubicBezTo>
                  <a:cubicBezTo>
                    <a:pt x="8633" y="12364"/>
                    <a:pt x="8666" y="12364"/>
                    <a:pt x="8699" y="12363"/>
                  </a:cubicBezTo>
                  <a:cubicBezTo>
                    <a:pt x="9221" y="12494"/>
                    <a:pt x="9221" y="13233"/>
                    <a:pt x="8699" y="13407"/>
                  </a:cubicBezTo>
                  <a:lnTo>
                    <a:pt x="8569" y="13407"/>
                  </a:lnTo>
                  <a:cubicBezTo>
                    <a:pt x="7438" y="13363"/>
                    <a:pt x="6351" y="13059"/>
                    <a:pt x="5350" y="12537"/>
                  </a:cubicBezTo>
                  <a:lnTo>
                    <a:pt x="5350" y="12537"/>
                  </a:lnTo>
                  <a:cubicBezTo>
                    <a:pt x="5829" y="13624"/>
                    <a:pt x="6438" y="14625"/>
                    <a:pt x="7177" y="15538"/>
                  </a:cubicBezTo>
                  <a:cubicBezTo>
                    <a:pt x="7351" y="15756"/>
                    <a:pt x="7351" y="16060"/>
                    <a:pt x="7134" y="16277"/>
                  </a:cubicBezTo>
                  <a:cubicBezTo>
                    <a:pt x="7047" y="16364"/>
                    <a:pt x="6916" y="16408"/>
                    <a:pt x="6786" y="16408"/>
                  </a:cubicBezTo>
                  <a:cubicBezTo>
                    <a:pt x="6655" y="16408"/>
                    <a:pt x="6525" y="16364"/>
                    <a:pt x="6394" y="16234"/>
                  </a:cubicBezTo>
                  <a:cubicBezTo>
                    <a:pt x="4307" y="13885"/>
                    <a:pt x="2958" y="9188"/>
                    <a:pt x="2523" y="7361"/>
                  </a:cubicBezTo>
                  <a:cubicBezTo>
                    <a:pt x="2132" y="8231"/>
                    <a:pt x="1784" y="9058"/>
                    <a:pt x="1436" y="9884"/>
                  </a:cubicBezTo>
                  <a:cubicBezTo>
                    <a:pt x="349" y="12755"/>
                    <a:pt x="1" y="15669"/>
                    <a:pt x="1654" y="18409"/>
                  </a:cubicBezTo>
                  <a:cubicBezTo>
                    <a:pt x="2349" y="19583"/>
                    <a:pt x="3263" y="20583"/>
                    <a:pt x="4394" y="21410"/>
                  </a:cubicBezTo>
                  <a:cubicBezTo>
                    <a:pt x="5694" y="22404"/>
                    <a:pt x="7123" y="22841"/>
                    <a:pt x="8500" y="22841"/>
                  </a:cubicBezTo>
                  <a:cubicBezTo>
                    <a:pt x="12606" y="22841"/>
                    <a:pt x="16254" y="18956"/>
                    <a:pt x="14658" y="14364"/>
                  </a:cubicBezTo>
                  <a:cubicBezTo>
                    <a:pt x="14353" y="13494"/>
                    <a:pt x="13962" y="12711"/>
                    <a:pt x="13484" y="11972"/>
                  </a:cubicBezTo>
                  <a:cubicBezTo>
                    <a:pt x="12788" y="10797"/>
                    <a:pt x="12266" y="9580"/>
                    <a:pt x="11874" y="8318"/>
                  </a:cubicBezTo>
                  <a:cubicBezTo>
                    <a:pt x="10526" y="4056"/>
                    <a:pt x="7308" y="1490"/>
                    <a:pt x="5220" y="185"/>
                  </a:cubicBezTo>
                  <a:cubicBezTo>
                    <a:pt x="5019" y="58"/>
                    <a:pt x="4803" y="1"/>
                    <a:pt x="459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59" name="Google Shape;459;p40"/>
            <p:cNvGrpSpPr/>
            <p:nvPr/>
          </p:nvGrpSpPr>
          <p:grpSpPr>
            <a:xfrm>
              <a:off x="6950018" y="1192152"/>
              <a:ext cx="481707" cy="1727801"/>
              <a:chOff x="6950018" y="1192152"/>
              <a:chExt cx="481707" cy="1727801"/>
            </a:xfrm>
          </p:grpSpPr>
          <p:sp>
            <p:nvSpPr>
              <p:cNvPr id="460" name="Google Shape;460;p40"/>
              <p:cNvSpPr/>
              <p:nvPr/>
            </p:nvSpPr>
            <p:spPr>
              <a:xfrm>
                <a:off x="7079903" y="1192152"/>
                <a:ext cx="243735" cy="219056"/>
              </a:xfrm>
              <a:custGeom>
                <a:rect b="b" l="l" r="r" t="t"/>
                <a:pathLst>
                  <a:path extrusionOk="0" h="13838" w="15397">
                    <a:moveTo>
                      <a:pt x="7346" y="1294"/>
                    </a:moveTo>
                    <a:cubicBezTo>
                      <a:pt x="8182" y="1294"/>
                      <a:pt x="8685" y="2114"/>
                      <a:pt x="8916" y="2730"/>
                    </a:cubicBezTo>
                    <a:cubicBezTo>
                      <a:pt x="9003" y="2556"/>
                      <a:pt x="9134" y="2425"/>
                      <a:pt x="9221" y="2295"/>
                    </a:cubicBezTo>
                    <a:cubicBezTo>
                      <a:pt x="9286" y="2251"/>
                      <a:pt x="9351" y="2230"/>
                      <a:pt x="9416" y="2230"/>
                    </a:cubicBezTo>
                    <a:cubicBezTo>
                      <a:pt x="9481" y="2230"/>
                      <a:pt x="9547" y="2251"/>
                      <a:pt x="9612" y="2295"/>
                    </a:cubicBezTo>
                    <a:cubicBezTo>
                      <a:pt x="9699" y="2382"/>
                      <a:pt x="9699" y="2556"/>
                      <a:pt x="9612" y="2643"/>
                    </a:cubicBezTo>
                    <a:cubicBezTo>
                      <a:pt x="8264" y="4296"/>
                      <a:pt x="9568" y="6079"/>
                      <a:pt x="9612" y="6166"/>
                    </a:cubicBezTo>
                    <a:cubicBezTo>
                      <a:pt x="9699" y="6253"/>
                      <a:pt x="9699" y="6427"/>
                      <a:pt x="9568" y="6514"/>
                    </a:cubicBezTo>
                    <a:cubicBezTo>
                      <a:pt x="9525" y="6514"/>
                      <a:pt x="9481" y="6557"/>
                      <a:pt x="9438" y="6557"/>
                    </a:cubicBezTo>
                    <a:cubicBezTo>
                      <a:pt x="9351" y="6557"/>
                      <a:pt x="9264" y="6514"/>
                      <a:pt x="9221" y="6427"/>
                    </a:cubicBezTo>
                    <a:cubicBezTo>
                      <a:pt x="8612" y="5557"/>
                      <a:pt x="8394" y="4426"/>
                      <a:pt x="8655" y="3382"/>
                    </a:cubicBezTo>
                    <a:cubicBezTo>
                      <a:pt x="8535" y="3063"/>
                      <a:pt x="8123" y="1829"/>
                      <a:pt x="7350" y="1829"/>
                    </a:cubicBezTo>
                    <a:cubicBezTo>
                      <a:pt x="7281" y="1829"/>
                      <a:pt x="7208" y="1839"/>
                      <a:pt x="7133" y="1860"/>
                    </a:cubicBezTo>
                    <a:cubicBezTo>
                      <a:pt x="7118" y="1862"/>
                      <a:pt x="7104" y="1863"/>
                      <a:pt x="7091" y="1863"/>
                    </a:cubicBezTo>
                    <a:cubicBezTo>
                      <a:pt x="6817" y="1863"/>
                      <a:pt x="6712" y="1462"/>
                      <a:pt x="7002" y="1338"/>
                    </a:cubicBezTo>
                    <a:cubicBezTo>
                      <a:pt x="7123" y="1308"/>
                      <a:pt x="7237" y="1294"/>
                      <a:pt x="7346" y="1294"/>
                    </a:cubicBezTo>
                    <a:close/>
                    <a:moveTo>
                      <a:pt x="1914" y="7155"/>
                    </a:moveTo>
                    <a:cubicBezTo>
                      <a:pt x="2033" y="7155"/>
                      <a:pt x="2153" y="7231"/>
                      <a:pt x="2175" y="7384"/>
                    </a:cubicBezTo>
                    <a:cubicBezTo>
                      <a:pt x="2175" y="7384"/>
                      <a:pt x="2175" y="8080"/>
                      <a:pt x="3088" y="8471"/>
                    </a:cubicBezTo>
                    <a:cubicBezTo>
                      <a:pt x="3219" y="8515"/>
                      <a:pt x="3305" y="8645"/>
                      <a:pt x="3262" y="8775"/>
                    </a:cubicBezTo>
                    <a:cubicBezTo>
                      <a:pt x="3219" y="8862"/>
                      <a:pt x="3088" y="8949"/>
                      <a:pt x="3001" y="8949"/>
                    </a:cubicBezTo>
                    <a:lnTo>
                      <a:pt x="2914" y="8949"/>
                    </a:lnTo>
                    <a:cubicBezTo>
                      <a:pt x="2218" y="8732"/>
                      <a:pt x="1740" y="8080"/>
                      <a:pt x="1653" y="7384"/>
                    </a:cubicBezTo>
                    <a:cubicBezTo>
                      <a:pt x="1675" y="7231"/>
                      <a:pt x="1794" y="7155"/>
                      <a:pt x="1914" y="7155"/>
                    </a:cubicBezTo>
                    <a:close/>
                    <a:moveTo>
                      <a:pt x="4644" y="4210"/>
                    </a:moveTo>
                    <a:cubicBezTo>
                      <a:pt x="4734" y="4210"/>
                      <a:pt x="4813" y="4248"/>
                      <a:pt x="4828" y="4339"/>
                    </a:cubicBezTo>
                    <a:cubicBezTo>
                      <a:pt x="4828" y="4424"/>
                      <a:pt x="5524" y="6433"/>
                      <a:pt x="7472" y="6433"/>
                    </a:cubicBezTo>
                    <a:cubicBezTo>
                      <a:pt x="7532" y="6433"/>
                      <a:pt x="7593" y="6431"/>
                      <a:pt x="7655" y="6427"/>
                    </a:cubicBezTo>
                    <a:cubicBezTo>
                      <a:pt x="7829" y="6427"/>
                      <a:pt x="7916" y="6514"/>
                      <a:pt x="7959" y="6644"/>
                    </a:cubicBezTo>
                    <a:cubicBezTo>
                      <a:pt x="7959" y="6775"/>
                      <a:pt x="7829" y="6905"/>
                      <a:pt x="7698" y="6905"/>
                    </a:cubicBezTo>
                    <a:lnTo>
                      <a:pt x="7176" y="6905"/>
                    </a:lnTo>
                    <a:cubicBezTo>
                      <a:pt x="7568" y="7558"/>
                      <a:pt x="7959" y="8601"/>
                      <a:pt x="7176" y="9297"/>
                    </a:cubicBezTo>
                    <a:cubicBezTo>
                      <a:pt x="7127" y="9331"/>
                      <a:pt x="7077" y="9345"/>
                      <a:pt x="7029" y="9345"/>
                    </a:cubicBezTo>
                    <a:cubicBezTo>
                      <a:pt x="6953" y="9345"/>
                      <a:pt x="6882" y="9308"/>
                      <a:pt x="6828" y="9254"/>
                    </a:cubicBezTo>
                    <a:cubicBezTo>
                      <a:pt x="6741" y="9123"/>
                      <a:pt x="6741" y="8993"/>
                      <a:pt x="6872" y="8906"/>
                    </a:cubicBezTo>
                    <a:cubicBezTo>
                      <a:pt x="7568" y="8297"/>
                      <a:pt x="6698" y="7036"/>
                      <a:pt x="6480" y="6775"/>
                    </a:cubicBezTo>
                    <a:cubicBezTo>
                      <a:pt x="5480" y="6340"/>
                      <a:pt x="4697" y="5513"/>
                      <a:pt x="4349" y="4513"/>
                    </a:cubicBezTo>
                    <a:cubicBezTo>
                      <a:pt x="4264" y="4343"/>
                      <a:pt x="4475" y="4210"/>
                      <a:pt x="4644" y="4210"/>
                    </a:cubicBezTo>
                    <a:close/>
                    <a:moveTo>
                      <a:pt x="6461" y="1"/>
                    </a:moveTo>
                    <a:cubicBezTo>
                      <a:pt x="6247" y="1"/>
                      <a:pt x="6034" y="25"/>
                      <a:pt x="5828" y="77"/>
                    </a:cubicBezTo>
                    <a:cubicBezTo>
                      <a:pt x="5567" y="120"/>
                      <a:pt x="5350" y="294"/>
                      <a:pt x="5089" y="381"/>
                    </a:cubicBezTo>
                    <a:cubicBezTo>
                      <a:pt x="4828" y="425"/>
                      <a:pt x="4523" y="468"/>
                      <a:pt x="4262" y="512"/>
                    </a:cubicBezTo>
                    <a:cubicBezTo>
                      <a:pt x="3958" y="599"/>
                      <a:pt x="3697" y="686"/>
                      <a:pt x="3479" y="860"/>
                    </a:cubicBezTo>
                    <a:cubicBezTo>
                      <a:pt x="3436" y="903"/>
                      <a:pt x="3392" y="947"/>
                      <a:pt x="3349" y="990"/>
                    </a:cubicBezTo>
                    <a:cubicBezTo>
                      <a:pt x="4393" y="1208"/>
                      <a:pt x="5306" y="1947"/>
                      <a:pt x="5698" y="2991"/>
                    </a:cubicBezTo>
                    <a:cubicBezTo>
                      <a:pt x="5741" y="3121"/>
                      <a:pt x="5698" y="3252"/>
                      <a:pt x="5567" y="3295"/>
                    </a:cubicBezTo>
                    <a:lnTo>
                      <a:pt x="5437" y="3295"/>
                    </a:lnTo>
                    <a:cubicBezTo>
                      <a:pt x="5350" y="3295"/>
                      <a:pt x="5263" y="3252"/>
                      <a:pt x="5219" y="3121"/>
                    </a:cubicBezTo>
                    <a:cubicBezTo>
                      <a:pt x="4828" y="2208"/>
                      <a:pt x="3914" y="1556"/>
                      <a:pt x="2914" y="1425"/>
                    </a:cubicBezTo>
                    <a:lnTo>
                      <a:pt x="2871" y="1425"/>
                    </a:lnTo>
                    <a:cubicBezTo>
                      <a:pt x="2088" y="1730"/>
                      <a:pt x="1435" y="2295"/>
                      <a:pt x="1087" y="3078"/>
                    </a:cubicBezTo>
                    <a:cubicBezTo>
                      <a:pt x="913" y="3426"/>
                      <a:pt x="739" y="3774"/>
                      <a:pt x="652" y="4165"/>
                    </a:cubicBezTo>
                    <a:cubicBezTo>
                      <a:pt x="652" y="4209"/>
                      <a:pt x="609" y="4296"/>
                      <a:pt x="565" y="4383"/>
                    </a:cubicBezTo>
                    <a:lnTo>
                      <a:pt x="652" y="4383"/>
                    </a:lnTo>
                    <a:cubicBezTo>
                      <a:pt x="926" y="4559"/>
                      <a:pt x="1236" y="4647"/>
                      <a:pt x="1544" y="4647"/>
                    </a:cubicBezTo>
                    <a:cubicBezTo>
                      <a:pt x="1922" y="4647"/>
                      <a:pt x="2299" y="4515"/>
                      <a:pt x="2610" y="4252"/>
                    </a:cubicBezTo>
                    <a:cubicBezTo>
                      <a:pt x="2653" y="4187"/>
                      <a:pt x="2718" y="4154"/>
                      <a:pt x="2784" y="4154"/>
                    </a:cubicBezTo>
                    <a:cubicBezTo>
                      <a:pt x="2849" y="4154"/>
                      <a:pt x="2914" y="4187"/>
                      <a:pt x="2958" y="4252"/>
                    </a:cubicBezTo>
                    <a:cubicBezTo>
                      <a:pt x="3088" y="4339"/>
                      <a:pt x="3088" y="4470"/>
                      <a:pt x="2958" y="4600"/>
                    </a:cubicBezTo>
                    <a:cubicBezTo>
                      <a:pt x="2784" y="4774"/>
                      <a:pt x="2566" y="4905"/>
                      <a:pt x="2349" y="4992"/>
                    </a:cubicBezTo>
                    <a:cubicBezTo>
                      <a:pt x="2958" y="5340"/>
                      <a:pt x="3262" y="5992"/>
                      <a:pt x="3262" y="6644"/>
                    </a:cubicBezTo>
                    <a:cubicBezTo>
                      <a:pt x="3262" y="6775"/>
                      <a:pt x="3132" y="6905"/>
                      <a:pt x="3001" y="6905"/>
                    </a:cubicBezTo>
                    <a:cubicBezTo>
                      <a:pt x="2871" y="6905"/>
                      <a:pt x="2740" y="6775"/>
                      <a:pt x="2740" y="6644"/>
                    </a:cubicBezTo>
                    <a:cubicBezTo>
                      <a:pt x="2740" y="5948"/>
                      <a:pt x="2262" y="5340"/>
                      <a:pt x="1609" y="5166"/>
                    </a:cubicBezTo>
                    <a:lnTo>
                      <a:pt x="1522" y="5166"/>
                    </a:lnTo>
                    <a:cubicBezTo>
                      <a:pt x="1131" y="5166"/>
                      <a:pt x="783" y="5079"/>
                      <a:pt x="435" y="4905"/>
                    </a:cubicBezTo>
                    <a:lnTo>
                      <a:pt x="435" y="4905"/>
                    </a:lnTo>
                    <a:cubicBezTo>
                      <a:pt x="0" y="5948"/>
                      <a:pt x="218" y="7166"/>
                      <a:pt x="1044" y="7993"/>
                    </a:cubicBezTo>
                    <a:cubicBezTo>
                      <a:pt x="1044" y="9036"/>
                      <a:pt x="1740" y="9950"/>
                      <a:pt x="2784" y="10211"/>
                    </a:cubicBezTo>
                    <a:cubicBezTo>
                      <a:pt x="2827" y="10211"/>
                      <a:pt x="3914" y="9993"/>
                      <a:pt x="4567" y="8341"/>
                    </a:cubicBezTo>
                    <a:cubicBezTo>
                      <a:pt x="4599" y="8243"/>
                      <a:pt x="4705" y="8194"/>
                      <a:pt x="4811" y="8194"/>
                    </a:cubicBezTo>
                    <a:cubicBezTo>
                      <a:pt x="4847" y="8194"/>
                      <a:pt x="4882" y="8199"/>
                      <a:pt x="4915" y="8210"/>
                    </a:cubicBezTo>
                    <a:cubicBezTo>
                      <a:pt x="5045" y="8254"/>
                      <a:pt x="5089" y="8384"/>
                      <a:pt x="5045" y="8558"/>
                    </a:cubicBezTo>
                    <a:cubicBezTo>
                      <a:pt x="4741" y="9341"/>
                      <a:pt x="4219" y="10037"/>
                      <a:pt x="3479" y="10515"/>
                    </a:cubicBezTo>
                    <a:cubicBezTo>
                      <a:pt x="3566" y="10689"/>
                      <a:pt x="3697" y="10994"/>
                      <a:pt x="3740" y="11037"/>
                    </a:cubicBezTo>
                    <a:cubicBezTo>
                      <a:pt x="3914" y="11255"/>
                      <a:pt x="4088" y="11472"/>
                      <a:pt x="4306" y="11646"/>
                    </a:cubicBezTo>
                    <a:cubicBezTo>
                      <a:pt x="4697" y="11950"/>
                      <a:pt x="5176" y="12211"/>
                      <a:pt x="5654" y="12429"/>
                    </a:cubicBezTo>
                    <a:cubicBezTo>
                      <a:pt x="5741" y="12429"/>
                      <a:pt x="6220" y="12646"/>
                      <a:pt x="6437" y="12690"/>
                    </a:cubicBezTo>
                    <a:cubicBezTo>
                      <a:pt x="6524" y="12211"/>
                      <a:pt x="6524" y="11690"/>
                      <a:pt x="6393" y="11168"/>
                    </a:cubicBezTo>
                    <a:cubicBezTo>
                      <a:pt x="6314" y="10982"/>
                      <a:pt x="6461" y="10845"/>
                      <a:pt x="6617" y="10845"/>
                    </a:cubicBezTo>
                    <a:cubicBezTo>
                      <a:pt x="6717" y="10845"/>
                      <a:pt x="6821" y="10901"/>
                      <a:pt x="6872" y="11037"/>
                    </a:cubicBezTo>
                    <a:cubicBezTo>
                      <a:pt x="7089" y="11733"/>
                      <a:pt x="7089" y="12559"/>
                      <a:pt x="6785" y="13255"/>
                    </a:cubicBezTo>
                    <a:cubicBezTo>
                      <a:pt x="6872" y="13429"/>
                      <a:pt x="7002" y="13603"/>
                      <a:pt x="7133" y="13690"/>
                    </a:cubicBezTo>
                    <a:cubicBezTo>
                      <a:pt x="7374" y="13811"/>
                      <a:pt x="7522" y="13838"/>
                      <a:pt x="7606" y="13838"/>
                    </a:cubicBezTo>
                    <a:cubicBezTo>
                      <a:pt x="7673" y="13838"/>
                      <a:pt x="7698" y="13821"/>
                      <a:pt x="7698" y="13821"/>
                    </a:cubicBezTo>
                    <a:cubicBezTo>
                      <a:pt x="7698" y="13821"/>
                      <a:pt x="7715" y="13838"/>
                      <a:pt x="7773" y="13838"/>
                    </a:cubicBezTo>
                    <a:cubicBezTo>
                      <a:pt x="7844" y="13838"/>
                      <a:pt x="7979" y="13811"/>
                      <a:pt x="8220" y="13690"/>
                    </a:cubicBezTo>
                    <a:cubicBezTo>
                      <a:pt x="8699" y="13473"/>
                      <a:pt x="8786" y="12733"/>
                      <a:pt x="8786" y="12733"/>
                    </a:cubicBezTo>
                    <a:cubicBezTo>
                      <a:pt x="8786" y="12733"/>
                      <a:pt x="9090" y="12646"/>
                      <a:pt x="9308" y="12559"/>
                    </a:cubicBezTo>
                    <a:cubicBezTo>
                      <a:pt x="8742" y="12255"/>
                      <a:pt x="8264" y="11776"/>
                      <a:pt x="7916" y="11211"/>
                    </a:cubicBezTo>
                    <a:cubicBezTo>
                      <a:pt x="7830" y="11010"/>
                      <a:pt x="7990" y="10847"/>
                      <a:pt x="8159" y="10847"/>
                    </a:cubicBezTo>
                    <a:cubicBezTo>
                      <a:pt x="8246" y="10847"/>
                      <a:pt x="8335" y="10890"/>
                      <a:pt x="8394" y="10994"/>
                    </a:cubicBezTo>
                    <a:cubicBezTo>
                      <a:pt x="8742" y="11603"/>
                      <a:pt x="9308" y="12081"/>
                      <a:pt x="10003" y="12255"/>
                    </a:cubicBezTo>
                    <a:cubicBezTo>
                      <a:pt x="10482" y="12081"/>
                      <a:pt x="10917" y="11776"/>
                      <a:pt x="11308" y="11429"/>
                    </a:cubicBezTo>
                    <a:cubicBezTo>
                      <a:pt x="11395" y="11385"/>
                      <a:pt x="11874" y="10646"/>
                      <a:pt x="12004" y="10428"/>
                    </a:cubicBezTo>
                    <a:cubicBezTo>
                      <a:pt x="11178" y="9993"/>
                      <a:pt x="10525" y="9297"/>
                      <a:pt x="10221" y="8428"/>
                    </a:cubicBezTo>
                    <a:cubicBezTo>
                      <a:pt x="10177" y="8297"/>
                      <a:pt x="10221" y="8123"/>
                      <a:pt x="10351" y="8080"/>
                    </a:cubicBezTo>
                    <a:cubicBezTo>
                      <a:pt x="10384" y="8069"/>
                      <a:pt x="10419" y="8063"/>
                      <a:pt x="10455" y="8063"/>
                    </a:cubicBezTo>
                    <a:cubicBezTo>
                      <a:pt x="10561" y="8063"/>
                      <a:pt x="10667" y="8112"/>
                      <a:pt x="10699" y="8210"/>
                    </a:cubicBezTo>
                    <a:cubicBezTo>
                      <a:pt x="11352" y="9863"/>
                      <a:pt x="12439" y="10080"/>
                      <a:pt x="12482" y="10124"/>
                    </a:cubicBezTo>
                    <a:cubicBezTo>
                      <a:pt x="12569" y="10124"/>
                      <a:pt x="12613" y="10167"/>
                      <a:pt x="12656" y="10211"/>
                    </a:cubicBezTo>
                    <a:cubicBezTo>
                      <a:pt x="13613" y="9906"/>
                      <a:pt x="14266" y="8993"/>
                      <a:pt x="14266" y="7993"/>
                    </a:cubicBezTo>
                    <a:cubicBezTo>
                      <a:pt x="15179" y="7123"/>
                      <a:pt x="15397" y="5731"/>
                      <a:pt x="14788" y="4644"/>
                    </a:cubicBezTo>
                    <a:cubicBezTo>
                      <a:pt x="14744" y="4426"/>
                      <a:pt x="14657" y="4209"/>
                      <a:pt x="14614" y="3991"/>
                    </a:cubicBezTo>
                    <a:cubicBezTo>
                      <a:pt x="14396" y="4035"/>
                      <a:pt x="14222" y="4078"/>
                      <a:pt x="14048" y="4078"/>
                    </a:cubicBezTo>
                    <a:lnTo>
                      <a:pt x="13961" y="4078"/>
                    </a:lnTo>
                    <a:cubicBezTo>
                      <a:pt x="13309" y="4252"/>
                      <a:pt x="12830" y="4861"/>
                      <a:pt x="12787" y="5557"/>
                    </a:cubicBezTo>
                    <a:cubicBezTo>
                      <a:pt x="12830" y="5687"/>
                      <a:pt x="12700" y="5818"/>
                      <a:pt x="12569" y="5818"/>
                    </a:cubicBezTo>
                    <a:cubicBezTo>
                      <a:pt x="12439" y="5818"/>
                      <a:pt x="12309" y="5731"/>
                      <a:pt x="12309" y="5557"/>
                    </a:cubicBezTo>
                    <a:cubicBezTo>
                      <a:pt x="12265" y="4905"/>
                      <a:pt x="12613" y="4252"/>
                      <a:pt x="13178" y="3904"/>
                    </a:cubicBezTo>
                    <a:cubicBezTo>
                      <a:pt x="12961" y="3817"/>
                      <a:pt x="12787" y="3687"/>
                      <a:pt x="12613" y="3513"/>
                    </a:cubicBezTo>
                    <a:cubicBezTo>
                      <a:pt x="12406" y="3340"/>
                      <a:pt x="12583" y="3058"/>
                      <a:pt x="12795" y="3058"/>
                    </a:cubicBezTo>
                    <a:cubicBezTo>
                      <a:pt x="12850" y="3058"/>
                      <a:pt x="12907" y="3077"/>
                      <a:pt x="12961" y="3121"/>
                    </a:cubicBezTo>
                    <a:cubicBezTo>
                      <a:pt x="13249" y="3410"/>
                      <a:pt x="13632" y="3580"/>
                      <a:pt x="14040" y="3580"/>
                    </a:cubicBezTo>
                    <a:cubicBezTo>
                      <a:pt x="14186" y="3580"/>
                      <a:pt x="14334" y="3559"/>
                      <a:pt x="14483" y="3513"/>
                    </a:cubicBezTo>
                    <a:cubicBezTo>
                      <a:pt x="14135" y="2556"/>
                      <a:pt x="13396" y="1817"/>
                      <a:pt x="12482" y="1469"/>
                    </a:cubicBezTo>
                    <a:cubicBezTo>
                      <a:pt x="12439" y="1469"/>
                      <a:pt x="12352" y="1295"/>
                      <a:pt x="12352" y="1295"/>
                    </a:cubicBezTo>
                    <a:cubicBezTo>
                      <a:pt x="12222" y="1121"/>
                      <a:pt x="12048" y="990"/>
                      <a:pt x="11874" y="903"/>
                    </a:cubicBezTo>
                    <a:cubicBezTo>
                      <a:pt x="11787" y="816"/>
                      <a:pt x="11656" y="729"/>
                      <a:pt x="11526" y="686"/>
                    </a:cubicBezTo>
                    <a:cubicBezTo>
                      <a:pt x="11004" y="990"/>
                      <a:pt x="10569" y="1469"/>
                      <a:pt x="10351" y="2034"/>
                    </a:cubicBezTo>
                    <a:cubicBezTo>
                      <a:pt x="10308" y="2165"/>
                      <a:pt x="10221" y="2208"/>
                      <a:pt x="10090" y="2208"/>
                    </a:cubicBezTo>
                    <a:lnTo>
                      <a:pt x="10003" y="2208"/>
                    </a:lnTo>
                    <a:cubicBezTo>
                      <a:pt x="9873" y="2165"/>
                      <a:pt x="9829" y="2034"/>
                      <a:pt x="9873" y="1860"/>
                    </a:cubicBezTo>
                    <a:cubicBezTo>
                      <a:pt x="10047" y="1338"/>
                      <a:pt x="10438" y="860"/>
                      <a:pt x="10873" y="512"/>
                    </a:cubicBezTo>
                    <a:cubicBezTo>
                      <a:pt x="10743" y="512"/>
                      <a:pt x="10612" y="512"/>
                      <a:pt x="10482" y="468"/>
                    </a:cubicBezTo>
                    <a:cubicBezTo>
                      <a:pt x="10177" y="468"/>
                      <a:pt x="10003" y="251"/>
                      <a:pt x="9699" y="164"/>
                    </a:cubicBezTo>
                    <a:cubicBezTo>
                      <a:pt x="9394" y="77"/>
                      <a:pt x="9090" y="33"/>
                      <a:pt x="8786" y="33"/>
                    </a:cubicBezTo>
                    <a:cubicBezTo>
                      <a:pt x="8481" y="33"/>
                      <a:pt x="8177" y="77"/>
                      <a:pt x="7872" y="164"/>
                    </a:cubicBezTo>
                    <a:cubicBezTo>
                      <a:pt x="7785" y="207"/>
                      <a:pt x="7742" y="207"/>
                      <a:pt x="7655" y="207"/>
                    </a:cubicBezTo>
                    <a:cubicBezTo>
                      <a:pt x="7568" y="207"/>
                      <a:pt x="7524" y="207"/>
                      <a:pt x="7437" y="164"/>
                    </a:cubicBezTo>
                    <a:cubicBezTo>
                      <a:pt x="7121" y="58"/>
                      <a:pt x="6789" y="1"/>
                      <a:pt x="646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 name="Google Shape;461;p40"/>
              <p:cNvSpPr/>
              <p:nvPr/>
            </p:nvSpPr>
            <p:spPr>
              <a:xfrm>
                <a:off x="7081217" y="2142774"/>
                <a:ext cx="350508" cy="456015"/>
              </a:xfrm>
              <a:custGeom>
                <a:rect b="b" l="l" r="r" t="t"/>
                <a:pathLst>
                  <a:path extrusionOk="0" h="28807" w="22142">
                    <a:moveTo>
                      <a:pt x="8224" y="1"/>
                    </a:moveTo>
                    <a:lnTo>
                      <a:pt x="8224" y="11222"/>
                    </a:lnTo>
                    <a:cubicBezTo>
                      <a:pt x="8224" y="11222"/>
                      <a:pt x="13878" y="14397"/>
                      <a:pt x="12878" y="16528"/>
                    </a:cubicBezTo>
                    <a:cubicBezTo>
                      <a:pt x="12269" y="17659"/>
                      <a:pt x="11921" y="18920"/>
                      <a:pt x="11878" y="20182"/>
                    </a:cubicBezTo>
                    <a:cubicBezTo>
                      <a:pt x="10616" y="20356"/>
                      <a:pt x="9355" y="22226"/>
                      <a:pt x="9355" y="22226"/>
                    </a:cubicBezTo>
                    <a:cubicBezTo>
                      <a:pt x="9029" y="22101"/>
                      <a:pt x="8708" y="22053"/>
                      <a:pt x="8404" y="22053"/>
                    </a:cubicBezTo>
                    <a:cubicBezTo>
                      <a:pt x="7330" y="22053"/>
                      <a:pt x="6484" y="22661"/>
                      <a:pt x="6484" y="22661"/>
                    </a:cubicBezTo>
                    <a:cubicBezTo>
                      <a:pt x="6137" y="22226"/>
                      <a:pt x="5615" y="21878"/>
                      <a:pt x="5093" y="21660"/>
                    </a:cubicBezTo>
                    <a:cubicBezTo>
                      <a:pt x="4547" y="21471"/>
                      <a:pt x="4073" y="21386"/>
                      <a:pt x="3661" y="21386"/>
                    </a:cubicBezTo>
                    <a:cubicBezTo>
                      <a:pt x="0" y="21386"/>
                      <a:pt x="1265" y="28097"/>
                      <a:pt x="1265" y="28097"/>
                    </a:cubicBezTo>
                    <a:cubicBezTo>
                      <a:pt x="1808" y="28640"/>
                      <a:pt x="2285" y="28806"/>
                      <a:pt x="2665" y="28806"/>
                    </a:cubicBezTo>
                    <a:cubicBezTo>
                      <a:pt x="3258" y="28806"/>
                      <a:pt x="3614" y="28402"/>
                      <a:pt x="3614" y="28402"/>
                    </a:cubicBezTo>
                    <a:cubicBezTo>
                      <a:pt x="3614" y="28402"/>
                      <a:pt x="3266" y="25531"/>
                      <a:pt x="3614" y="24618"/>
                    </a:cubicBezTo>
                    <a:cubicBezTo>
                      <a:pt x="3710" y="24317"/>
                      <a:pt x="3874" y="24214"/>
                      <a:pt x="4055" y="24214"/>
                    </a:cubicBezTo>
                    <a:cubicBezTo>
                      <a:pt x="4448" y="24214"/>
                      <a:pt x="4919" y="24705"/>
                      <a:pt x="4919" y="24705"/>
                    </a:cubicBezTo>
                    <a:cubicBezTo>
                      <a:pt x="5176" y="25105"/>
                      <a:pt x="5622" y="25336"/>
                      <a:pt x="6082" y="25336"/>
                    </a:cubicBezTo>
                    <a:cubicBezTo>
                      <a:pt x="6322" y="25336"/>
                      <a:pt x="6566" y="25274"/>
                      <a:pt x="6789" y="25140"/>
                    </a:cubicBezTo>
                    <a:cubicBezTo>
                      <a:pt x="8210" y="26432"/>
                      <a:pt x="9844" y="26967"/>
                      <a:pt x="11443" y="26967"/>
                    </a:cubicBezTo>
                    <a:cubicBezTo>
                      <a:pt x="13075" y="26967"/>
                      <a:pt x="14670" y="26410"/>
                      <a:pt x="15966" y="25531"/>
                    </a:cubicBezTo>
                    <a:cubicBezTo>
                      <a:pt x="18532" y="23748"/>
                      <a:pt x="22142" y="18746"/>
                      <a:pt x="18445" y="13223"/>
                    </a:cubicBezTo>
                    <a:cubicBezTo>
                      <a:pt x="16402" y="10194"/>
                      <a:pt x="14053" y="9517"/>
                      <a:pt x="12361" y="9517"/>
                    </a:cubicBezTo>
                    <a:cubicBezTo>
                      <a:pt x="10991" y="9517"/>
                      <a:pt x="10051" y="9961"/>
                      <a:pt x="10051" y="9961"/>
                    </a:cubicBezTo>
                    <a:lnTo>
                      <a:pt x="1005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 name="Google Shape;462;p40"/>
              <p:cNvSpPr/>
              <p:nvPr/>
            </p:nvSpPr>
            <p:spPr>
              <a:xfrm>
                <a:off x="6973177" y="2219695"/>
                <a:ext cx="355969" cy="239460"/>
              </a:xfrm>
              <a:custGeom>
                <a:rect b="b" l="l" r="r" t="t"/>
                <a:pathLst>
                  <a:path extrusionOk="0" h="15127" w="22487">
                    <a:moveTo>
                      <a:pt x="7503" y="0"/>
                    </a:moveTo>
                    <a:cubicBezTo>
                      <a:pt x="6413" y="0"/>
                      <a:pt x="5309" y="456"/>
                      <a:pt x="4176" y="1790"/>
                    </a:cubicBezTo>
                    <a:cubicBezTo>
                      <a:pt x="1" y="6705"/>
                      <a:pt x="2697" y="14621"/>
                      <a:pt x="4959" y="15099"/>
                    </a:cubicBezTo>
                    <a:cubicBezTo>
                      <a:pt x="5045" y="15117"/>
                      <a:pt x="5133" y="15126"/>
                      <a:pt x="5224" y="15126"/>
                    </a:cubicBezTo>
                    <a:cubicBezTo>
                      <a:pt x="7077" y="15126"/>
                      <a:pt x="10015" y="11498"/>
                      <a:pt x="12005" y="10793"/>
                    </a:cubicBezTo>
                    <a:cubicBezTo>
                      <a:pt x="12091" y="10764"/>
                      <a:pt x="12180" y="10750"/>
                      <a:pt x="12268" y="10750"/>
                    </a:cubicBezTo>
                    <a:cubicBezTo>
                      <a:pt x="12578" y="10750"/>
                      <a:pt x="12879" y="10923"/>
                      <a:pt x="13049" y="11228"/>
                    </a:cubicBezTo>
                    <a:lnTo>
                      <a:pt x="13440" y="12011"/>
                    </a:lnTo>
                    <a:lnTo>
                      <a:pt x="13788" y="12576"/>
                    </a:lnTo>
                    <a:cubicBezTo>
                      <a:pt x="13831" y="12707"/>
                      <a:pt x="13918" y="12837"/>
                      <a:pt x="14005" y="12968"/>
                    </a:cubicBezTo>
                    <a:cubicBezTo>
                      <a:pt x="14071" y="13033"/>
                      <a:pt x="14201" y="13055"/>
                      <a:pt x="14337" y="13055"/>
                    </a:cubicBezTo>
                    <a:cubicBezTo>
                      <a:pt x="14473" y="13055"/>
                      <a:pt x="14614" y="13033"/>
                      <a:pt x="14701" y="13011"/>
                    </a:cubicBezTo>
                    <a:lnTo>
                      <a:pt x="14832" y="13011"/>
                    </a:lnTo>
                    <a:cubicBezTo>
                      <a:pt x="14875" y="12968"/>
                      <a:pt x="14919" y="12924"/>
                      <a:pt x="14962" y="12837"/>
                    </a:cubicBezTo>
                    <a:cubicBezTo>
                      <a:pt x="14962" y="12750"/>
                      <a:pt x="15006" y="12663"/>
                      <a:pt x="15006" y="12576"/>
                    </a:cubicBezTo>
                    <a:cubicBezTo>
                      <a:pt x="15093" y="12141"/>
                      <a:pt x="15180" y="11707"/>
                      <a:pt x="15310" y="11272"/>
                    </a:cubicBezTo>
                    <a:cubicBezTo>
                      <a:pt x="15354" y="11098"/>
                      <a:pt x="15397" y="10880"/>
                      <a:pt x="15441" y="10663"/>
                    </a:cubicBezTo>
                    <a:cubicBezTo>
                      <a:pt x="15441" y="10576"/>
                      <a:pt x="15484" y="10402"/>
                      <a:pt x="15571" y="10358"/>
                    </a:cubicBezTo>
                    <a:lnTo>
                      <a:pt x="15745" y="10358"/>
                    </a:lnTo>
                    <a:cubicBezTo>
                      <a:pt x="15865" y="10369"/>
                      <a:pt x="15984" y="10375"/>
                      <a:pt x="16104" y="10375"/>
                    </a:cubicBezTo>
                    <a:cubicBezTo>
                      <a:pt x="16463" y="10375"/>
                      <a:pt x="16822" y="10326"/>
                      <a:pt x="17180" y="10228"/>
                    </a:cubicBezTo>
                    <a:cubicBezTo>
                      <a:pt x="17746" y="10141"/>
                      <a:pt x="18268" y="9880"/>
                      <a:pt x="18703" y="9488"/>
                    </a:cubicBezTo>
                    <a:cubicBezTo>
                      <a:pt x="18790" y="9401"/>
                      <a:pt x="18877" y="9314"/>
                      <a:pt x="18964" y="9271"/>
                    </a:cubicBezTo>
                    <a:cubicBezTo>
                      <a:pt x="19659" y="8401"/>
                      <a:pt x="20486" y="5487"/>
                      <a:pt x="21878" y="4008"/>
                    </a:cubicBezTo>
                    <a:cubicBezTo>
                      <a:pt x="22486" y="3356"/>
                      <a:pt x="22356" y="2269"/>
                      <a:pt x="21573" y="1790"/>
                    </a:cubicBezTo>
                    <a:cubicBezTo>
                      <a:pt x="20728" y="1279"/>
                      <a:pt x="19780" y="1029"/>
                      <a:pt x="18835" y="1029"/>
                    </a:cubicBezTo>
                    <a:cubicBezTo>
                      <a:pt x="17932" y="1029"/>
                      <a:pt x="17031" y="1257"/>
                      <a:pt x="16223" y="1703"/>
                    </a:cubicBezTo>
                    <a:cubicBezTo>
                      <a:pt x="15645" y="2011"/>
                      <a:pt x="15073" y="2135"/>
                      <a:pt x="14504" y="2135"/>
                    </a:cubicBezTo>
                    <a:cubicBezTo>
                      <a:pt x="12146" y="2135"/>
                      <a:pt x="9860" y="0"/>
                      <a:pt x="750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 name="Google Shape;463;p40"/>
              <p:cNvSpPr/>
              <p:nvPr/>
            </p:nvSpPr>
            <p:spPr>
              <a:xfrm>
                <a:off x="7140485" y="1593379"/>
                <a:ext cx="121875" cy="375250"/>
              </a:xfrm>
              <a:custGeom>
                <a:rect b="b" l="l" r="r" t="t"/>
                <a:pathLst>
                  <a:path extrusionOk="0" h="23705" w="7699">
                    <a:moveTo>
                      <a:pt x="2871" y="0"/>
                    </a:moveTo>
                    <a:lnTo>
                      <a:pt x="2871" y="17659"/>
                    </a:lnTo>
                    <a:cubicBezTo>
                      <a:pt x="2871" y="18659"/>
                      <a:pt x="2306" y="19529"/>
                      <a:pt x="1392" y="19964"/>
                    </a:cubicBezTo>
                    <a:cubicBezTo>
                      <a:pt x="1044" y="20138"/>
                      <a:pt x="740" y="20355"/>
                      <a:pt x="435" y="20573"/>
                    </a:cubicBezTo>
                    <a:cubicBezTo>
                      <a:pt x="0" y="22660"/>
                      <a:pt x="1044" y="23704"/>
                      <a:pt x="1044" y="23704"/>
                    </a:cubicBezTo>
                    <a:cubicBezTo>
                      <a:pt x="1936" y="23269"/>
                      <a:pt x="2904" y="23052"/>
                      <a:pt x="3871" y="23052"/>
                    </a:cubicBezTo>
                    <a:cubicBezTo>
                      <a:pt x="4839" y="23052"/>
                      <a:pt x="5807" y="23269"/>
                      <a:pt x="6698" y="23704"/>
                    </a:cubicBezTo>
                    <a:cubicBezTo>
                      <a:pt x="6698" y="23704"/>
                      <a:pt x="7699" y="22660"/>
                      <a:pt x="7351" y="20573"/>
                    </a:cubicBezTo>
                    <a:cubicBezTo>
                      <a:pt x="7003" y="20355"/>
                      <a:pt x="6698" y="20138"/>
                      <a:pt x="6307" y="19964"/>
                    </a:cubicBezTo>
                    <a:cubicBezTo>
                      <a:pt x="5437" y="19529"/>
                      <a:pt x="4872" y="18659"/>
                      <a:pt x="4872" y="17659"/>
                    </a:cubicBezTo>
                    <a:lnTo>
                      <a:pt x="487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4" name="Google Shape;464;p40"/>
              <p:cNvSpPr/>
              <p:nvPr/>
            </p:nvSpPr>
            <p:spPr>
              <a:xfrm>
                <a:off x="6950018" y="1876182"/>
                <a:ext cx="257269" cy="361684"/>
              </a:xfrm>
              <a:custGeom>
                <a:rect b="b" l="l" r="r" t="t"/>
                <a:pathLst>
                  <a:path extrusionOk="0" h="22848" w="16252">
                    <a:moveTo>
                      <a:pt x="11661" y="1"/>
                    </a:moveTo>
                    <a:cubicBezTo>
                      <a:pt x="11449" y="1"/>
                      <a:pt x="11233" y="58"/>
                      <a:pt x="11032" y="185"/>
                    </a:cubicBezTo>
                    <a:cubicBezTo>
                      <a:pt x="8901" y="1490"/>
                      <a:pt x="5726" y="4056"/>
                      <a:pt x="4378" y="8318"/>
                    </a:cubicBezTo>
                    <a:cubicBezTo>
                      <a:pt x="3986" y="9580"/>
                      <a:pt x="3421" y="10797"/>
                      <a:pt x="2725" y="11972"/>
                    </a:cubicBezTo>
                    <a:cubicBezTo>
                      <a:pt x="2247" y="12711"/>
                      <a:pt x="1855" y="13494"/>
                      <a:pt x="1594" y="14364"/>
                    </a:cubicBezTo>
                    <a:cubicBezTo>
                      <a:pt x="0" y="18982"/>
                      <a:pt x="3636" y="22847"/>
                      <a:pt x="7736" y="22847"/>
                    </a:cubicBezTo>
                    <a:cubicBezTo>
                      <a:pt x="9118" y="22847"/>
                      <a:pt x="10553" y="22408"/>
                      <a:pt x="11858" y="21410"/>
                    </a:cubicBezTo>
                    <a:cubicBezTo>
                      <a:pt x="12946" y="20583"/>
                      <a:pt x="13859" y="19583"/>
                      <a:pt x="14555" y="18409"/>
                    </a:cubicBezTo>
                    <a:cubicBezTo>
                      <a:pt x="16251" y="15669"/>
                      <a:pt x="15860" y="12755"/>
                      <a:pt x="14772" y="9884"/>
                    </a:cubicBezTo>
                    <a:cubicBezTo>
                      <a:pt x="14468" y="9058"/>
                      <a:pt x="14077" y="8231"/>
                      <a:pt x="13729" y="7361"/>
                    </a:cubicBezTo>
                    <a:cubicBezTo>
                      <a:pt x="13294" y="9188"/>
                      <a:pt x="11945" y="13885"/>
                      <a:pt x="9814" y="16234"/>
                    </a:cubicBezTo>
                    <a:cubicBezTo>
                      <a:pt x="9754" y="16375"/>
                      <a:pt x="9649" y="16432"/>
                      <a:pt x="9531" y="16432"/>
                    </a:cubicBezTo>
                    <a:cubicBezTo>
                      <a:pt x="9138" y="16432"/>
                      <a:pt x="8597" y="15805"/>
                      <a:pt x="9031" y="15538"/>
                    </a:cubicBezTo>
                    <a:cubicBezTo>
                      <a:pt x="9814" y="14625"/>
                      <a:pt x="10423" y="13624"/>
                      <a:pt x="10858" y="12537"/>
                    </a:cubicBezTo>
                    <a:lnTo>
                      <a:pt x="10858" y="12537"/>
                    </a:lnTo>
                    <a:cubicBezTo>
                      <a:pt x="9901" y="13059"/>
                      <a:pt x="8814" y="13363"/>
                      <a:pt x="7683" y="13407"/>
                    </a:cubicBezTo>
                    <a:lnTo>
                      <a:pt x="7553" y="13407"/>
                    </a:lnTo>
                    <a:cubicBezTo>
                      <a:pt x="7074" y="13233"/>
                      <a:pt x="7074" y="12537"/>
                      <a:pt x="7553" y="12363"/>
                    </a:cubicBezTo>
                    <a:cubicBezTo>
                      <a:pt x="7587" y="12364"/>
                      <a:pt x="7620" y="12364"/>
                      <a:pt x="7654" y="12364"/>
                    </a:cubicBezTo>
                    <a:cubicBezTo>
                      <a:pt x="9484" y="12364"/>
                      <a:pt x="11127" y="11227"/>
                      <a:pt x="11554" y="10928"/>
                    </a:cubicBezTo>
                    <a:cubicBezTo>
                      <a:pt x="12076" y="9536"/>
                      <a:pt x="12424" y="8231"/>
                      <a:pt x="12641" y="7405"/>
                    </a:cubicBezTo>
                    <a:lnTo>
                      <a:pt x="12641" y="7405"/>
                    </a:lnTo>
                    <a:cubicBezTo>
                      <a:pt x="11206" y="8318"/>
                      <a:pt x="9162" y="9493"/>
                      <a:pt x="7466" y="9710"/>
                    </a:cubicBezTo>
                    <a:lnTo>
                      <a:pt x="7379" y="9710"/>
                    </a:lnTo>
                    <a:cubicBezTo>
                      <a:pt x="7118" y="9710"/>
                      <a:pt x="6900" y="9536"/>
                      <a:pt x="6857" y="9275"/>
                    </a:cubicBezTo>
                    <a:cubicBezTo>
                      <a:pt x="6813" y="9014"/>
                      <a:pt x="7031" y="8753"/>
                      <a:pt x="7292" y="8710"/>
                    </a:cubicBezTo>
                    <a:cubicBezTo>
                      <a:pt x="8031" y="8579"/>
                      <a:pt x="8727" y="8318"/>
                      <a:pt x="9379" y="8014"/>
                    </a:cubicBezTo>
                    <a:cubicBezTo>
                      <a:pt x="8683" y="7840"/>
                      <a:pt x="7988" y="7492"/>
                      <a:pt x="7422" y="7013"/>
                    </a:cubicBezTo>
                    <a:cubicBezTo>
                      <a:pt x="6943" y="6774"/>
                      <a:pt x="7407" y="6048"/>
                      <a:pt x="7817" y="6048"/>
                    </a:cubicBezTo>
                    <a:cubicBezTo>
                      <a:pt x="7928" y="6048"/>
                      <a:pt x="8035" y="6101"/>
                      <a:pt x="8118" y="6231"/>
                    </a:cubicBezTo>
                    <a:cubicBezTo>
                      <a:pt x="8901" y="6839"/>
                      <a:pt x="9901" y="7187"/>
                      <a:pt x="10902" y="7231"/>
                    </a:cubicBezTo>
                    <a:cubicBezTo>
                      <a:pt x="11815" y="6665"/>
                      <a:pt x="12598" y="6144"/>
                      <a:pt x="13076" y="5796"/>
                    </a:cubicBezTo>
                    <a:lnTo>
                      <a:pt x="13076" y="5752"/>
                    </a:lnTo>
                    <a:cubicBezTo>
                      <a:pt x="12554" y="4273"/>
                      <a:pt x="12772" y="2882"/>
                      <a:pt x="12902" y="1316"/>
                    </a:cubicBezTo>
                    <a:cubicBezTo>
                      <a:pt x="12935" y="559"/>
                      <a:pt x="12320" y="1"/>
                      <a:pt x="11661"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 name="Google Shape;465;p40"/>
              <p:cNvSpPr/>
              <p:nvPr/>
            </p:nvSpPr>
            <p:spPr>
              <a:xfrm>
                <a:off x="6976628" y="2570600"/>
                <a:ext cx="443398" cy="349352"/>
              </a:xfrm>
              <a:custGeom>
                <a:rect b="b" l="l" r="r" t="t"/>
                <a:pathLst>
                  <a:path extrusionOk="0" h="22069" w="28010">
                    <a:moveTo>
                      <a:pt x="6785" y="5162"/>
                    </a:moveTo>
                    <a:cubicBezTo>
                      <a:pt x="6916" y="5293"/>
                      <a:pt x="7002" y="5380"/>
                      <a:pt x="7089" y="5510"/>
                    </a:cubicBezTo>
                    <a:cubicBezTo>
                      <a:pt x="7002" y="5423"/>
                      <a:pt x="6916" y="5293"/>
                      <a:pt x="6785" y="5162"/>
                    </a:cubicBezTo>
                    <a:close/>
                    <a:moveTo>
                      <a:pt x="23059" y="1"/>
                    </a:moveTo>
                    <a:cubicBezTo>
                      <a:pt x="22817" y="1"/>
                      <a:pt x="22566" y="37"/>
                      <a:pt x="22312" y="117"/>
                    </a:cubicBezTo>
                    <a:cubicBezTo>
                      <a:pt x="21660" y="334"/>
                      <a:pt x="21094" y="813"/>
                      <a:pt x="20746" y="1422"/>
                    </a:cubicBezTo>
                    <a:cubicBezTo>
                      <a:pt x="20264" y="993"/>
                      <a:pt x="19721" y="845"/>
                      <a:pt x="19199" y="845"/>
                    </a:cubicBezTo>
                    <a:cubicBezTo>
                      <a:pt x="18025" y="845"/>
                      <a:pt x="16962" y="1596"/>
                      <a:pt x="16962" y="1596"/>
                    </a:cubicBezTo>
                    <a:cubicBezTo>
                      <a:pt x="16538" y="1214"/>
                      <a:pt x="16063" y="1085"/>
                      <a:pt x="15615" y="1085"/>
                    </a:cubicBezTo>
                    <a:cubicBezTo>
                      <a:pt x="14686" y="1085"/>
                      <a:pt x="13874" y="1639"/>
                      <a:pt x="13874" y="1639"/>
                    </a:cubicBezTo>
                    <a:cubicBezTo>
                      <a:pt x="13526" y="1175"/>
                      <a:pt x="13106" y="1021"/>
                      <a:pt x="12700" y="1021"/>
                    </a:cubicBezTo>
                    <a:cubicBezTo>
                      <a:pt x="11888" y="1021"/>
                      <a:pt x="11134" y="1639"/>
                      <a:pt x="11134" y="1639"/>
                    </a:cubicBezTo>
                    <a:cubicBezTo>
                      <a:pt x="10761" y="1080"/>
                      <a:pt x="10277" y="920"/>
                      <a:pt x="9845" y="920"/>
                    </a:cubicBezTo>
                    <a:cubicBezTo>
                      <a:pt x="9269" y="920"/>
                      <a:pt x="8786" y="1204"/>
                      <a:pt x="8786" y="1204"/>
                    </a:cubicBezTo>
                    <a:cubicBezTo>
                      <a:pt x="7876" y="470"/>
                      <a:pt x="7079" y="201"/>
                      <a:pt x="6400" y="201"/>
                    </a:cubicBezTo>
                    <a:cubicBezTo>
                      <a:pt x="4545" y="201"/>
                      <a:pt x="3567" y="2205"/>
                      <a:pt x="3567" y="2205"/>
                    </a:cubicBezTo>
                    <a:cubicBezTo>
                      <a:pt x="0" y="3770"/>
                      <a:pt x="2479" y="6771"/>
                      <a:pt x="2479" y="6771"/>
                    </a:cubicBezTo>
                    <a:cubicBezTo>
                      <a:pt x="1087" y="8729"/>
                      <a:pt x="3219" y="10120"/>
                      <a:pt x="3219" y="10120"/>
                    </a:cubicBezTo>
                    <a:cubicBezTo>
                      <a:pt x="2871" y="12382"/>
                      <a:pt x="5567" y="12991"/>
                      <a:pt x="5567" y="12991"/>
                    </a:cubicBezTo>
                    <a:cubicBezTo>
                      <a:pt x="5350" y="13817"/>
                      <a:pt x="6176" y="14731"/>
                      <a:pt x="6176" y="14731"/>
                    </a:cubicBezTo>
                    <a:cubicBezTo>
                      <a:pt x="6399" y="14860"/>
                      <a:pt x="6591" y="14917"/>
                      <a:pt x="6758" y="14917"/>
                    </a:cubicBezTo>
                    <a:cubicBezTo>
                      <a:pt x="7375" y="14917"/>
                      <a:pt x="7639" y="14145"/>
                      <a:pt x="7742" y="13426"/>
                    </a:cubicBezTo>
                    <a:cubicBezTo>
                      <a:pt x="7611" y="13034"/>
                      <a:pt x="7655" y="12643"/>
                      <a:pt x="7829" y="12252"/>
                    </a:cubicBezTo>
                    <a:cubicBezTo>
                      <a:pt x="9351" y="10729"/>
                      <a:pt x="7872" y="8555"/>
                      <a:pt x="7872" y="8555"/>
                    </a:cubicBezTo>
                    <a:cubicBezTo>
                      <a:pt x="8046" y="7467"/>
                      <a:pt x="7742" y="6380"/>
                      <a:pt x="7089" y="5510"/>
                    </a:cubicBezTo>
                    <a:lnTo>
                      <a:pt x="7089" y="5510"/>
                    </a:lnTo>
                    <a:cubicBezTo>
                      <a:pt x="7538" y="6049"/>
                      <a:pt x="8184" y="6321"/>
                      <a:pt x="8829" y="6321"/>
                    </a:cubicBezTo>
                    <a:cubicBezTo>
                      <a:pt x="9435" y="6321"/>
                      <a:pt x="10040" y="6081"/>
                      <a:pt x="10482" y="5597"/>
                    </a:cubicBezTo>
                    <a:cubicBezTo>
                      <a:pt x="10903" y="6229"/>
                      <a:pt x="11585" y="6405"/>
                      <a:pt x="12217" y="6405"/>
                    </a:cubicBezTo>
                    <a:cubicBezTo>
                      <a:pt x="13021" y="6405"/>
                      <a:pt x="13744" y="6119"/>
                      <a:pt x="13744" y="6119"/>
                    </a:cubicBezTo>
                    <a:cubicBezTo>
                      <a:pt x="14218" y="6441"/>
                      <a:pt x="14764" y="6597"/>
                      <a:pt x="15311" y="6597"/>
                    </a:cubicBezTo>
                    <a:cubicBezTo>
                      <a:pt x="16170" y="6597"/>
                      <a:pt x="17030" y="6211"/>
                      <a:pt x="17615" y="5467"/>
                    </a:cubicBezTo>
                    <a:cubicBezTo>
                      <a:pt x="18193" y="5856"/>
                      <a:pt x="18728" y="6003"/>
                      <a:pt x="19208" y="6003"/>
                    </a:cubicBezTo>
                    <a:cubicBezTo>
                      <a:pt x="20698" y="6003"/>
                      <a:pt x="21645" y="4576"/>
                      <a:pt x="21659" y="4553"/>
                    </a:cubicBezTo>
                    <a:lnTo>
                      <a:pt x="21659" y="4553"/>
                    </a:lnTo>
                    <a:cubicBezTo>
                      <a:pt x="20572" y="6206"/>
                      <a:pt x="22007" y="8294"/>
                      <a:pt x="22007" y="8294"/>
                    </a:cubicBezTo>
                    <a:cubicBezTo>
                      <a:pt x="21225" y="8816"/>
                      <a:pt x="21660" y="10164"/>
                      <a:pt x="21660" y="10164"/>
                    </a:cubicBezTo>
                    <a:cubicBezTo>
                      <a:pt x="21569" y="10152"/>
                      <a:pt x="21479" y="10146"/>
                      <a:pt x="21391" y="10146"/>
                    </a:cubicBezTo>
                    <a:cubicBezTo>
                      <a:pt x="20499" y="10146"/>
                      <a:pt x="19722" y="10729"/>
                      <a:pt x="19485" y="11599"/>
                    </a:cubicBezTo>
                    <a:cubicBezTo>
                      <a:pt x="19085" y="11333"/>
                      <a:pt x="18709" y="11229"/>
                      <a:pt x="18364" y="11229"/>
                    </a:cubicBezTo>
                    <a:cubicBezTo>
                      <a:pt x="17133" y="11229"/>
                      <a:pt x="16310" y="12556"/>
                      <a:pt x="16310" y="12556"/>
                    </a:cubicBezTo>
                    <a:cubicBezTo>
                      <a:pt x="11656" y="12730"/>
                      <a:pt x="12917" y="16557"/>
                      <a:pt x="12917" y="16557"/>
                    </a:cubicBezTo>
                    <a:cubicBezTo>
                      <a:pt x="12787" y="16775"/>
                      <a:pt x="12700" y="16992"/>
                      <a:pt x="12613" y="17253"/>
                    </a:cubicBezTo>
                    <a:cubicBezTo>
                      <a:pt x="11917" y="19210"/>
                      <a:pt x="13961" y="19863"/>
                      <a:pt x="13961" y="19863"/>
                    </a:cubicBezTo>
                    <a:cubicBezTo>
                      <a:pt x="13961" y="19863"/>
                      <a:pt x="13483" y="21690"/>
                      <a:pt x="15049" y="22037"/>
                    </a:cubicBezTo>
                    <a:cubicBezTo>
                      <a:pt x="15145" y="22059"/>
                      <a:pt x="15235" y="22069"/>
                      <a:pt x="15319" y="22069"/>
                    </a:cubicBezTo>
                    <a:cubicBezTo>
                      <a:pt x="16604" y="22069"/>
                      <a:pt x="16527" y="19732"/>
                      <a:pt x="16527" y="19732"/>
                    </a:cubicBezTo>
                    <a:cubicBezTo>
                      <a:pt x="18354" y="18515"/>
                      <a:pt x="17223" y="16644"/>
                      <a:pt x="17223" y="16644"/>
                    </a:cubicBezTo>
                    <a:lnTo>
                      <a:pt x="17223" y="16644"/>
                    </a:lnTo>
                    <a:cubicBezTo>
                      <a:pt x="17365" y="16659"/>
                      <a:pt x="17507" y="16666"/>
                      <a:pt x="17649" y="16666"/>
                    </a:cubicBezTo>
                    <a:cubicBezTo>
                      <a:pt x="18807" y="16666"/>
                      <a:pt x="19932" y="16197"/>
                      <a:pt x="20746" y="15383"/>
                    </a:cubicBezTo>
                    <a:cubicBezTo>
                      <a:pt x="20939" y="15400"/>
                      <a:pt x="21123" y="15408"/>
                      <a:pt x="21297" y="15408"/>
                    </a:cubicBezTo>
                    <a:cubicBezTo>
                      <a:pt x="24696" y="15408"/>
                      <a:pt x="24617" y="12338"/>
                      <a:pt x="24617" y="12338"/>
                    </a:cubicBezTo>
                    <a:cubicBezTo>
                      <a:pt x="27836" y="10816"/>
                      <a:pt x="26052" y="7815"/>
                      <a:pt x="26052" y="7815"/>
                    </a:cubicBezTo>
                    <a:cubicBezTo>
                      <a:pt x="28010" y="5467"/>
                      <a:pt x="25139" y="3640"/>
                      <a:pt x="25139" y="3640"/>
                    </a:cubicBezTo>
                    <a:lnTo>
                      <a:pt x="25182" y="3596"/>
                    </a:lnTo>
                    <a:cubicBezTo>
                      <a:pt x="26099" y="1916"/>
                      <a:pt x="24802" y="1"/>
                      <a:pt x="2305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466" name="Google Shape;466;p40"/>
          <p:cNvSpPr txBox="1"/>
          <p:nvPr/>
        </p:nvSpPr>
        <p:spPr>
          <a:xfrm>
            <a:off x="11780381" y="2320048"/>
            <a:ext cx="5067600" cy="8634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4200">
                <a:solidFill>
                  <a:schemeClr val="dk1"/>
                </a:solidFill>
                <a:latin typeface="Archivo Black"/>
                <a:ea typeface="Archivo Black"/>
                <a:cs typeface="Archivo Black"/>
                <a:sym typeface="Archivo Black"/>
              </a:rPr>
              <a:t>Mercury</a:t>
            </a:r>
            <a:endParaRPr sz="4200">
              <a:solidFill>
                <a:schemeClr val="dk1"/>
              </a:solidFill>
              <a:latin typeface="Archivo Black"/>
              <a:ea typeface="Archivo Black"/>
              <a:cs typeface="Archivo Black"/>
              <a:sym typeface="Archivo Black"/>
            </a:endParaRPr>
          </a:p>
        </p:txBody>
      </p:sp>
      <p:sp>
        <p:nvSpPr>
          <p:cNvPr id="467" name="Google Shape;467;p40"/>
          <p:cNvSpPr txBox="1"/>
          <p:nvPr/>
        </p:nvSpPr>
        <p:spPr>
          <a:xfrm>
            <a:off x="11780381" y="2976958"/>
            <a:ext cx="5067600" cy="14298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3200">
                <a:solidFill>
                  <a:schemeClr val="dk1"/>
                </a:solidFill>
                <a:latin typeface="Nunito Medium"/>
                <a:ea typeface="Nunito Medium"/>
                <a:cs typeface="Nunito Medium"/>
                <a:sym typeface="Nunito Medium"/>
              </a:rPr>
              <a:t>Mercury is the smallest planet of them all</a:t>
            </a:r>
            <a:endParaRPr sz="3200">
              <a:solidFill>
                <a:schemeClr val="dk1"/>
              </a:solidFill>
              <a:latin typeface="Nunito Medium"/>
              <a:ea typeface="Nunito Medium"/>
              <a:cs typeface="Nunito Medium"/>
              <a:sym typeface="Nunito Medium"/>
            </a:endParaRPr>
          </a:p>
        </p:txBody>
      </p:sp>
      <p:sp>
        <p:nvSpPr>
          <p:cNvPr id="468" name="Google Shape;468;p40"/>
          <p:cNvSpPr txBox="1"/>
          <p:nvPr/>
        </p:nvSpPr>
        <p:spPr>
          <a:xfrm>
            <a:off x="11780381" y="4724066"/>
            <a:ext cx="5067600" cy="8598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4200">
                <a:solidFill>
                  <a:schemeClr val="dk1"/>
                </a:solidFill>
                <a:latin typeface="Archivo Black"/>
                <a:ea typeface="Archivo Black"/>
                <a:cs typeface="Archivo Black"/>
                <a:sym typeface="Archivo Black"/>
              </a:rPr>
              <a:t>Venus</a:t>
            </a:r>
            <a:endParaRPr sz="4200">
              <a:solidFill>
                <a:schemeClr val="dk1"/>
              </a:solidFill>
              <a:latin typeface="Archivo Black"/>
              <a:ea typeface="Archivo Black"/>
              <a:cs typeface="Archivo Black"/>
              <a:sym typeface="Archivo Black"/>
            </a:endParaRPr>
          </a:p>
        </p:txBody>
      </p:sp>
      <p:sp>
        <p:nvSpPr>
          <p:cNvPr id="469" name="Google Shape;469;p40"/>
          <p:cNvSpPr txBox="1"/>
          <p:nvPr/>
        </p:nvSpPr>
        <p:spPr>
          <a:xfrm>
            <a:off x="11780381" y="5389039"/>
            <a:ext cx="5067600" cy="14262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3200">
                <a:solidFill>
                  <a:schemeClr val="dk1"/>
                </a:solidFill>
                <a:latin typeface="Nunito Medium"/>
                <a:ea typeface="Nunito Medium"/>
                <a:cs typeface="Nunito Medium"/>
                <a:sym typeface="Nunito Medium"/>
              </a:rPr>
              <a:t>Venus is the second planet from the Sun</a:t>
            </a:r>
            <a:endParaRPr sz="3200">
              <a:solidFill>
                <a:schemeClr val="dk1"/>
              </a:solidFill>
              <a:latin typeface="Nunito Medium"/>
              <a:ea typeface="Nunito Medium"/>
              <a:cs typeface="Nunito Medium"/>
              <a:sym typeface="Nunito Medium"/>
            </a:endParaRPr>
          </a:p>
        </p:txBody>
      </p:sp>
      <p:sp>
        <p:nvSpPr>
          <p:cNvPr id="470" name="Google Shape;470;p40"/>
          <p:cNvSpPr txBox="1"/>
          <p:nvPr/>
        </p:nvSpPr>
        <p:spPr>
          <a:xfrm>
            <a:off x="11780381" y="7132546"/>
            <a:ext cx="5067600" cy="8598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4200">
                <a:solidFill>
                  <a:schemeClr val="dk1"/>
                </a:solidFill>
                <a:latin typeface="Archivo Black"/>
                <a:ea typeface="Archivo Black"/>
                <a:cs typeface="Archivo Black"/>
                <a:sym typeface="Archivo Black"/>
              </a:rPr>
              <a:t>Mars</a:t>
            </a:r>
            <a:endParaRPr sz="4200">
              <a:solidFill>
                <a:schemeClr val="dk1"/>
              </a:solidFill>
              <a:latin typeface="Archivo Black"/>
              <a:ea typeface="Archivo Black"/>
              <a:cs typeface="Archivo Black"/>
              <a:sym typeface="Archivo Black"/>
            </a:endParaRPr>
          </a:p>
        </p:txBody>
      </p:sp>
      <p:sp>
        <p:nvSpPr>
          <p:cNvPr id="471" name="Google Shape;471;p40"/>
          <p:cNvSpPr txBox="1"/>
          <p:nvPr/>
        </p:nvSpPr>
        <p:spPr>
          <a:xfrm>
            <a:off x="11780381" y="7790808"/>
            <a:ext cx="5067600" cy="1426200"/>
          </a:xfrm>
          <a:prstGeom prst="rect">
            <a:avLst/>
          </a:prstGeom>
          <a:noFill/>
          <a:ln>
            <a:noFill/>
          </a:ln>
        </p:spPr>
        <p:txBody>
          <a:bodyPr anchorCtr="0" anchor="ctr" bIns="182850" lIns="182850" spcFirstLastPara="1" rIns="182850" wrap="square" tIns="182850">
            <a:noAutofit/>
          </a:bodyPr>
          <a:lstStyle/>
          <a:p>
            <a:pPr indent="0" lvl="0" marL="0" rtl="0" algn="l">
              <a:spcBef>
                <a:spcPts val="0"/>
              </a:spcBef>
              <a:spcAft>
                <a:spcPts val="0"/>
              </a:spcAft>
              <a:buNone/>
            </a:pPr>
            <a:r>
              <a:rPr lang="en" sz="3200">
                <a:solidFill>
                  <a:schemeClr val="dk1"/>
                </a:solidFill>
                <a:latin typeface="Nunito Medium"/>
                <a:ea typeface="Nunito Medium"/>
                <a:cs typeface="Nunito Medium"/>
                <a:sym typeface="Nunito Medium"/>
              </a:rPr>
              <a:t>Despite being red, Mars is actually a cold place</a:t>
            </a:r>
            <a:endParaRPr sz="3200">
              <a:solidFill>
                <a:schemeClr val="dk1"/>
              </a:solidFill>
              <a:latin typeface="Nunito Medium"/>
              <a:ea typeface="Nunito Medium"/>
              <a:cs typeface="Nunito Medium"/>
              <a:sym typeface="Nunito Medium"/>
            </a:endParaRPr>
          </a:p>
        </p:txBody>
      </p:sp>
      <p:grpSp>
        <p:nvGrpSpPr>
          <p:cNvPr id="472" name="Google Shape;472;p40"/>
          <p:cNvGrpSpPr/>
          <p:nvPr/>
        </p:nvGrpSpPr>
        <p:grpSpPr>
          <a:xfrm>
            <a:off x="10195202" y="2715813"/>
            <a:ext cx="1280400" cy="1280400"/>
            <a:chOff x="2218238" y="2536774"/>
            <a:chExt cx="640200" cy="640200"/>
          </a:xfrm>
        </p:grpSpPr>
        <p:sp>
          <p:nvSpPr>
            <p:cNvPr id="473" name="Google Shape;473;p40"/>
            <p:cNvSpPr/>
            <p:nvPr/>
          </p:nvSpPr>
          <p:spPr>
            <a:xfrm>
              <a:off x="2218238"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74" name="Google Shape;474;p40"/>
            <p:cNvGrpSpPr/>
            <p:nvPr/>
          </p:nvGrpSpPr>
          <p:grpSpPr>
            <a:xfrm>
              <a:off x="2392591" y="2673767"/>
              <a:ext cx="291492" cy="366213"/>
              <a:chOff x="2325214" y="2819148"/>
              <a:chExt cx="291492" cy="366213"/>
            </a:xfrm>
          </p:grpSpPr>
          <p:sp>
            <p:nvSpPr>
              <p:cNvPr id="475" name="Google Shape;475;p40"/>
              <p:cNvSpPr/>
              <p:nvPr/>
            </p:nvSpPr>
            <p:spPr>
              <a:xfrm>
                <a:off x="2325214" y="2819148"/>
                <a:ext cx="291492" cy="366213"/>
              </a:xfrm>
              <a:custGeom>
                <a:rect b="b" l="l" r="r" t="t"/>
                <a:pathLst>
                  <a:path extrusionOk="0" h="10503" w="8360">
                    <a:moveTo>
                      <a:pt x="3859" y="1239"/>
                    </a:moveTo>
                    <a:cubicBezTo>
                      <a:pt x="5240" y="1239"/>
                      <a:pt x="6335" y="2334"/>
                      <a:pt x="6335" y="3715"/>
                    </a:cubicBezTo>
                    <a:cubicBezTo>
                      <a:pt x="6335" y="5097"/>
                      <a:pt x="5216" y="6192"/>
                      <a:pt x="3859" y="6192"/>
                    </a:cubicBezTo>
                    <a:cubicBezTo>
                      <a:pt x="2501" y="6192"/>
                      <a:pt x="1406" y="5097"/>
                      <a:pt x="1406" y="3715"/>
                    </a:cubicBezTo>
                    <a:cubicBezTo>
                      <a:pt x="1406" y="2334"/>
                      <a:pt x="2501" y="1239"/>
                      <a:pt x="3859" y="1239"/>
                    </a:cubicBezTo>
                    <a:close/>
                    <a:moveTo>
                      <a:pt x="3859" y="0"/>
                    </a:moveTo>
                    <a:cubicBezTo>
                      <a:pt x="1811" y="0"/>
                      <a:pt x="144" y="1572"/>
                      <a:pt x="25" y="3620"/>
                    </a:cubicBezTo>
                    <a:cubicBezTo>
                      <a:pt x="1" y="4215"/>
                      <a:pt x="1" y="5049"/>
                      <a:pt x="239" y="5644"/>
                    </a:cubicBezTo>
                    <a:cubicBezTo>
                      <a:pt x="477" y="6240"/>
                      <a:pt x="1239" y="6907"/>
                      <a:pt x="1477" y="7597"/>
                    </a:cubicBezTo>
                    <a:cubicBezTo>
                      <a:pt x="1906" y="8835"/>
                      <a:pt x="1787" y="10169"/>
                      <a:pt x="1787" y="10169"/>
                    </a:cubicBezTo>
                    <a:lnTo>
                      <a:pt x="1739" y="10502"/>
                    </a:lnTo>
                    <a:lnTo>
                      <a:pt x="6121" y="10502"/>
                    </a:lnTo>
                    <a:lnTo>
                      <a:pt x="6121" y="8073"/>
                    </a:lnTo>
                    <a:lnTo>
                      <a:pt x="7050" y="8073"/>
                    </a:lnTo>
                    <a:lnTo>
                      <a:pt x="7050" y="6525"/>
                    </a:lnTo>
                    <a:lnTo>
                      <a:pt x="8360" y="6525"/>
                    </a:lnTo>
                    <a:lnTo>
                      <a:pt x="7621" y="3382"/>
                    </a:lnTo>
                    <a:cubicBezTo>
                      <a:pt x="7169" y="1405"/>
                      <a:pt x="5883" y="0"/>
                      <a:pt x="385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 name="Google Shape;476;p40"/>
              <p:cNvSpPr/>
              <p:nvPr/>
            </p:nvSpPr>
            <p:spPr>
              <a:xfrm>
                <a:off x="2395821" y="2884734"/>
                <a:ext cx="128731" cy="128731"/>
              </a:xfrm>
              <a:custGeom>
                <a:rect b="b" l="l" r="r" t="t"/>
                <a:pathLst>
                  <a:path extrusionOk="0" h="3692" w="3692">
                    <a:moveTo>
                      <a:pt x="1381" y="525"/>
                    </a:moveTo>
                    <a:lnTo>
                      <a:pt x="1977" y="667"/>
                    </a:lnTo>
                    <a:lnTo>
                      <a:pt x="1786" y="1501"/>
                    </a:lnTo>
                    <a:lnTo>
                      <a:pt x="2715" y="1501"/>
                    </a:lnTo>
                    <a:lnTo>
                      <a:pt x="2286" y="3144"/>
                    </a:lnTo>
                    <a:lnTo>
                      <a:pt x="1691" y="3001"/>
                    </a:lnTo>
                    <a:lnTo>
                      <a:pt x="1905" y="2144"/>
                    </a:lnTo>
                    <a:lnTo>
                      <a:pt x="976" y="2144"/>
                    </a:lnTo>
                    <a:lnTo>
                      <a:pt x="1381" y="525"/>
                    </a:lnTo>
                    <a:close/>
                    <a:moveTo>
                      <a:pt x="1834" y="1"/>
                    </a:moveTo>
                    <a:cubicBezTo>
                      <a:pt x="834" y="1"/>
                      <a:pt x="0" y="834"/>
                      <a:pt x="0" y="1834"/>
                    </a:cubicBezTo>
                    <a:cubicBezTo>
                      <a:pt x="0" y="2835"/>
                      <a:pt x="834" y="3692"/>
                      <a:pt x="1834" y="3692"/>
                    </a:cubicBezTo>
                    <a:cubicBezTo>
                      <a:pt x="2858" y="3692"/>
                      <a:pt x="3691" y="2835"/>
                      <a:pt x="3691" y="1834"/>
                    </a:cubicBezTo>
                    <a:cubicBezTo>
                      <a:pt x="3691" y="834"/>
                      <a:pt x="2858" y="1"/>
                      <a:pt x="183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477" name="Google Shape;477;p40"/>
          <p:cNvSpPr/>
          <p:nvPr/>
        </p:nvSpPr>
        <p:spPr>
          <a:xfrm>
            <a:off x="1024825" y="7715100"/>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478" name="Google Shape;478;p40"/>
          <p:cNvCxnSpPr>
            <a:stCxn id="473" idx="10"/>
            <a:endCxn id="479" idx="6"/>
          </p:cNvCxnSpPr>
          <p:nvPr/>
        </p:nvCxnSpPr>
        <p:spPr>
          <a:xfrm rot="10800000">
            <a:off x="5744402" y="2597613"/>
            <a:ext cx="4450800" cy="758400"/>
          </a:xfrm>
          <a:prstGeom prst="curvedConnector3">
            <a:avLst>
              <a:gd fmla="val 50000" name="adj1"/>
            </a:avLst>
          </a:prstGeom>
          <a:noFill/>
          <a:ln cap="flat" cmpd="sng" w="19050">
            <a:solidFill>
              <a:schemeClr val="lt2"/>
            </a:solidFill>
            <a:prstDash val="solid"/>
            <a:round/>
            <a:headEnd len="med" w="med" type="none"/>
            <a:tailEnd len="med" w="med" type="oval"/>
          </a:ln>
        </p:spPr>
      </p:cxnSp>
      <p:cxnSp>
        <p:nvCxnSpPr>
          <p:cNvPr id="480" name="Google Shape;480;p40"/>
          <p:cNvCxnSpPr>
            <a:stCxn id="445" idx="10"/>
            <a:endCxn id="481" idx="6"/>
          </p:cNvCxnSpPr>
          <p:nvPr/>
        </p:nvCxnSpPr>
        <p:spPr>
          <a:xfrm rot="10800000">
            <a:off x="5426375" y="4191445"/>
            <a:ext cx="4768800" cy="1575600"/>
          </a:xfrm>
          <a:prstGeom prst="curvedConnector3">
            <a:avLst>
              <a:gd fmla="val 50000" name="adj1"/>
            </a:avLst>
          </a:prstGeom>
          <a:noFill/>
          <a:ln cap="flat" cmpd="sng" w="19050">
            <a:solidFill>
              <a:schemeClr val="lt2"/>
            </a:solidFill>
            <a:prstDash val="solid"/>
            <a:round/>
            <a:headEnd len="med" w="med" type="none"/>
            <a:tailEnd len="med" w="med" type="oval"/>
          </a:ln>
        </p:spPr>
      </p:cxnSp>
      <p:cxnSp>
        <p:nvCxnSpPr>
          <p:cNvPr id="482" name="Google Shape;482;p40"/>
          <p:cNvCxnSpPr>
            <a:stCxn id="451" idx="10"/>
            <a:endCxn id="483" idx="6"/>
          </p:cNvCxnSpPr>
          <p:nvPr/>
        </p:nvCxnSpPr>
        <p:spPr>
          <a:xfrm rot="10800000">
            <a:off x="6013208" y="5420477"/>
            <a:ext cx="4182000" cy="2757600"/>
          </a:xfrm>
          <a:prstGeom prst="curvedConnector3">
            <a:avLst>
              <a:gd fmla="val 50000" name="adj1"/>
            </a:avLst>
          </a:prstGeom>
          <a:noFill/>
          <a:ln cap="flat" cmpd="sng" w="19050">
            <a:solidFill>
              <a:schemeClr val="lt2"/>
            </a:solidFill>
            <a:prstDash val="solid"/>
            <a:round/>
            <a:headEnd len="med" w="med" type="none"/>
            <a:tailEnd len="med" w="med" type="oval"/>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87" name="Shape 487"/>
        <p:cNvGrpSpPr/>
        <p:nvPr/>
      </p:nvGrpSpPr>
      <p:grpSpPr>
        <a:xfrm>
          <a:off x="0" y="0"/>
          <a:ext cx="0" cy="0"/>
          <a:chOff x="0" y="0"/>
          <a:chExt cx="0" cy="0"/>
        </a:xfrm>
      </p:grpSpPr>
      <p:sp>
        <p:nvSpPr>
          <p:cNvPr id="488" name="Google Shape;488;p41"/>
          <p:cNvSpPr txBox="1"/>
          <p:nvPr>
            <p:ph type="title"/>
          </p:nvPr>
        </p:nvSpPr>
        <p:spPr>
          <a:xfrm>
            <a:off x="1430200" y="1070000"/>
            <a:ext cx="5902800" cy="4566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A picture is worth a thousand words</a:t>
            </a:r>
            <a:endParaRPr/>
          </a:p>
        </p:txBody>
      </p:sp>
      <p:sp>
        <p:nvSpPr>
          <p:cNvPr id="489" name="Google Shape;489;p41"/>
          <p:cNvSpPr/>
          <p:nvPr/>
        </p:nvSpPr>
        <p:spPr>
          <a:xfrm>
            <a:off x="6082625" y="4826550"/>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42"/>
          <p:cNvSpPr txBox="1"/>
          <p:nvPr>
            <p:ph type="title"/>
          </p:nvPr>
        </p:nvSpPr>
        <p:spPr>
          <a:xfrm>
            <a:off x="2916900" y="4732275"/>
            <a:ext cx="12454200" cy="1063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—Someone Famous</a:t>
            </a:r>
            <a:endParaRPr/>
          </a:p>
        </p:txBody>
      </p:sp>
      <p:sp>
        <p:nvSpPr>
          <p:cNvPr id="495" name="Google Shape;495;p42"/>
          <p:cNvSpPr txBox="1"/>
          <p:nvPr>
            <p:ph idx="1" type="subTitle"/>
          </p:nvPr>
        </p:nvSpPr>
        <p:spPr>
          <a:xfrm>
            <a:off x="2916300" y="1935075"/>
            <a:ext cx="12455400" cy="2797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496" name="Google Shape;496;p42"/>
          <p:cNvSpPr/>
          <p:nvPr/>
        </p:nvSpPr>
        <p:spPr>
          <a:xfrm>
            <a:off x="8184875" y="6433725"/>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grpSp>
        <p:nvGrpSpPr>
          <p:cNvPr id="501" name="Google Shape;501;p43"/>
          <p:cNvGrpSpPr/>
          <p:nvPr/>
        </p:nvGrpSpPr>
        <p:grpSpPr>
          <a:xfrm>
            <a:off x="2866025" y="5231131"/>
            <a:ext cx="1280400" cy="1280400"/>
            <a:chOff x="7910013" y="3863449"/>
            <a:chExt cx="640200" cy="640200"/>
          </a:xfrm>
        </p:grpSpPr>
        <p:sp>
          <p:nvSpPr>
            <p:cNvPr id="502" name="Google Shape;502;p43"/>
            <p:cNvSpPr/>
            <p:nvPr/>
          </p:nvSpPr>
          <p:spPr>
            <a:xfrm>
              <a:off x="7910013"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03" name="Google Shape;503;p43"/>
            <p:cNvGrpSpPr/>
            <p:nvPr/>
          </p:nvGrpSpPr>
          <p:grpSpPr>
            <a:xfrm>
              <a:off x="8059454" y="3999605"/>
              <a:ext cx="341318" cy="367887"/>
              <a:chOff x="8042194" y="3999901"/>
              <a:chExt cx="341318" cy="367887"/>
            </a:xfrm>
          </p:grpSpPr>
          <p:sp>
            <p:nvSpPr>
              <p:cNvPr id="504" name="Google Shape;504;p43"/>
              <p:cNvSpPr/>
              <p:nvPr/>
            </p:nvSpPr>
            <p:spPr>
              <a:xfrm>
                <a:off x="8319530" y="4280550"/>
                <a:ext cx="21618" cy="21618"/>
              </a:xfrm>
              <a:custGeom>
                <a:rect b="b" l="l" r="r" t="t"/>
                <a:pathLst>
                  <a:path extrusionOk="0" h="620" w="620">
                    <a:moveTo>
                      <a:pt x="1" y="1"/>
                    </a:moveTo>
                    <a:lnTo>
                      <a:pt x="1" y="620"/>
                    </a:lnTo>
                    <a:lnTo>
                      <a:pt x="620" y="620"/>
                    </a:lnTo>
                    <a:lnTo>
                      <a:pt x="62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 name="Google Shape;505;p43"/>
              <p:cNvSpPr/>
              <p:nvPr/>
            </p:nvSpPr>
            <p:spPr>
              <a:xfrm>
                <a:off x="8275528" y="4313779"/>
                <a:ext cx="21618" cy="21618"/>
              </a:xfrm>
              <a:custGeom>
                <a:rect b="b" l="l" r="r" t="t"/>
                <a:pathLst>
                  <a:path extrusionOk="0" h="620" w="620">
                    <a:moveTo>
                      <a:pt x="0" y="0"/>
                    </a:moveTo>
                    <a:lnTo>
                      <a:pt x="0" y="619"/>
                    </a:lnTo>
                    <a:lnTo>
                      <a:pt x="620" y="619"/>
                    </a:lnTo>
                    <a:lnTo>
                      <a:pt x="62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 name="Google Shape;506;p43"/>
              <p:cNvSpPr/>
              <p:nvPr/>
            </p:nvSpPr>
            <p:spPr>
              <a:xfrm>
                <a:off x="8361894" y="4248158"/>
                <a:ext cx="21618" cy="21653"/>
              </a:xfrm>
              <a:custGeom>
                <a:rect b="b" l="l" r="r" t="t"/>
                <a:pathLst>
                  <a:path extrusionOk="0" h="621" w="620">
                    <a:moveTo>
                      <a:pt x="0" y="1"/>
                    </a:moveTo>
                    <a:lnTo>
                      <a:pt x="0" y="620"/>
                    </a:lnTo>
                    <a:lnTo>
                      <a:pt x="619" y="620"/>
                    </a:lnTo>
                    <a:lnTo>
                      <a:pt x="61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 name="Google Shape;507;p43"/>
              <p:cNvSpPr/>
              <p:nvPr/>
            </p:nvSpPr>
            <p:spPr>
              <a:xfrm>
                <a:off x="8319530" y="4346136"/>
                <a:ext cx="21618" cy="21653"/>
              </a:xfrm>
              <a:custGeom>
                <a:rect b="b" l="l" r="r" t="t"/>
                <a:pathLst>
                  <a:path extrusionOk="0" h="621" w="620">
                    <a:moveTo>
                      <a:pt x="1" y="1"/>
                    </a:moveTo>
                    <a:lnTo>
                      <a:pt x="1" y="620"/>
                    </a:lnTo>
                    <a:lnTo>
                      <a:pt x="620" y="620"/>
                    </a:lnTo>
                    <a:lnTo>
                      <a:pt x="62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 name="Google Shape;508;p43"/>
              <p:cNvSpPr/>
              <p:nvPr/>
            </p:nvSpPr>
            <p:spPr>
              <a:xfrm>
                <a:off x="8361894" y="4313779"/>
                <a:ext cx="21618" cy="21618"/>
              </a:xfrm>
              <a:custGeom>
                <a:rect b="b" l="l" r="r" t="t"/>
                <a:pathLst>
                  <a:path extrusionOk="0" h="620" w="620">
                    <a:moveTo>
                      <a:pt x="0" y="0"/>
                    </a:moveTo>
                    <a:lnTo>
                      <a:pt x="0" y="619"/>
                    </a:lnTo>
                    <a:lnTo>
                      <a:pt x="619" y="619"/>
                    </a:lnTo>
                    <a:lnTo>
                      <a:pt x="61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 name="Google Shape;509;p43"/>
              <p:cNvSpPr/>
              <p:nvPr/>
            </p:nvSpPr>
            <p:spPr>
              <a:xfrm>
                <a:off x="8190834" y="4192858"/>
                <a:ext cx="96339" cy="174930"/>
              </a:xfrm>
              <a:custGeom>
                <a:rect b="b" l="l" r="r" t="t"/>
                <a:pathLst>
                  <a:path extrusionOk="0" h="5017" w="2763">
                    <a:moveTo>
                      <a:pt x="963" y="1"/>
                    </a:moveTo>
                    <a:cubicBezTo>
                      <a:pt x="473" y="1"/>
                      <a:pt x="0" y="385"/>
                      <a:pt x="0" y="968"/>
                    </a:cubicBezTo>
                    <a:lnTo>
                      <a:pt x="0" y="5016"/>
                    </a:lnTo>
                    <a:lnTo>
                      <a:pt x="1834" y="5016"/>
                    </a:lnTo>
                    <a:lnTo>
                      <a:pt x="1834" y="2539"/>
                    </a:lnTo>
                    <a:lnTo>
                      <a:pt x="2763" y="2539"/>
                    </a:lnTo>
                    <a:lnTo>
                      <a:pt x="2763" y="1420"/>
                    </a:lnTo>
                    <a:lnTo>
                      <a:pt x="1620" y="277"/>
                    </a:lnTo>
                    <a:cubicBezTo>
                      <a:pt x="1429" y="86"/>
                      <a:pt x="1194" y="1"/>
                      <a:pt x="96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 name="Google Shape;510;p43"/>
              <p:cNvSpPr/>
              <p:nvPr/>
            </p:nvSpPr>
            <p:spPr>
              <a:xfrm>
                <a:off x="8042194" y="3999901"/>
                <a:ext cx="291492" cy="364540"/>
              </a:xfrm>
              <a:custGeom>
                <a:rect b="b" l="l" r="r" t="t"/>
                <a:pathLst>
                  <a:path extrusionOk="0" h="10455" w="8360">
                    <a:moveTo>
                      <a:pt x="3930" y="0"/>
                    </a:moveTo>
                    <a:cubicBezTo>
                      <a:pt x="2954" y="0"/>
                      <a:pt x="2072" y="334"/>
                      <a:pt x="1429" y="882"/>
                    </a:cubicBezTo>
                    <a:lnTo>
                      <a:pt x="3144" y="1739"/>
                    </a:lnTo>
                    <a:lnTo>
                      <a:pt x="2549" y="2620"/>
                    </a:lnTo>
                    <a:lnTo>
                      <a:pt x="3739" y="3096"/>
                    </a:lnTo>
                    <a:lnTo>
                      <a:pt x="3501" y="3668"/>
                    </a:lnTo>
                    <a:lnTo>
                      <a:pt x="1596" y="2906"/>
                    </a:lnTo>
                    <a:lnTo>
                      <a:pt x="2239" y="1953"/>
                    </a:lnTo>
                    <a:lnTo>
                      <a:pt x="953" y="1286"/>
                    </a:lnTo>
                    <a:cubicBezTo>
                      <a:pt x="405" y="1906"/>
                      <a:pt x="96" y="2715"/>
                      <a:pt x="24" y="3573"/>
                    </a:cubicBezTo>
                    <a:cubicBezTo>
                      <a:pt x="1" y="4168"/>
                      <a:pt x="1" y="5001"/>
                      <a:pt x="239" y="5597"/>
                    </a:cubicBezTo>
                    <a:cubicBezTo>
                      <a:pt x="477" y="6192"/>
                      <a:pt x="1239" y="6859"/>
                      <a:pt x="1477" y="7550"/>
                    </a:cubicBezTo>
                    <a:cubicBezTo>
                      <a:pt x="1906" y="8788"/>
                      <a:pt x="1787" y="10121"/>
                      <a:pt x="1787" y="10121"/>
                    </a:cubicBezTo>
                    <a:lnTo>
                      <a:pt x="1763" y="10455"/>
                    </a:lnTo>
                    <a:lnTo>
                      <a:pt x="3620" y="10455"/>
                    </a:lnTo>
                    <a:lnTo>
                      <a:pt x="3620" y="6406"/>
                    </a:lnTo>
                    <a:cubicBezTo>
                      <a:pt x="3620" y="5455"/>
                      <a:pt x="4407" y="4820"/>
                      <a:pt x="5225" y="4820"/>
                    </a:cubicBezTo>
                    <a:cubicBezTo>
                      <a:pt x="5615" y="4820"/>
                      <a:pt x="6012" y="4964"/>
                      <a:pt x="6335" y="5287"/>
                    </a:cubicBezTo>
                    <a:lnTo>
                      <a:pt x="7478" y="6406"/>
                    </a:lnTo>
                    <a:lnTo>
                      <a:pt x="8359" y="6406"/>
                    </a:lnTo>
                    <a:lnTo>
                      <a:pt x="7621" y="3406"/>
                    </a:lnTo>
                    <a:cubicBezTo>
                      <a:pt x="7169" y="1429"/>
                      <a:pt x="5930" y="0"/>
                      <a:pt x="393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511" name="Google Shape;511;p43"/>
          <p:cNvSpPr txBox="1"/>
          <p:nvPr>
            <p:ph idx="1" type="subTitle"/>
          </p:nvPr>
        </p:nvSpPr>
        <p:spPr>
          <a:xfrm>
            <a:off x="4779150" y="3617549"/>
            <a:ext cx="10642800" cy="1052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—Laura Patterson</a:t>
            </a:r>
            <a:endParaRPr/>
          </a:p>
        </p:txBody>
      </p:sp>
      <p:sp>
        <p:nvSpPr>
          <p:cNvPr id="512" name="Google Shape;512;p43"/>
          <p:cNvSpPr txBox="1"/>
          <p:nvPr>
            <p:ph idx="2" type="subTitle"/>
          </p:nvPr>
        </p:nvSpPr>
        <p:spPr>
          <a:xfrm>
            <a:off x="4779150" y="5910423"/>
            <a:ext cx="10642800" cy="1052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—Monique Nelson</a:t>
            </a:r>
            <a:endParaRPr/>
          </a:p>
        </p:txBody>
      </p:sp>
      <p:sp>
        <p:nvSpPr>
          <p:cNvPr id="513" name="Google Shape;513;p43"/>
          <p:cNvSpPr txBox="1"/>
          <p:nvPr>
            <p:ph idx="3" type="subTitle"/>
          </p:nvPr>
        </p:nvSpPr>
        <p:spPr>
          <a:xfrm>
            <a:off x="4779150" y="8191550"/>
            <a:ext cx="10642800" cy="1052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—John James</a:t>
            </a:r>
            <a:endParaRPr/>
          </a:p>
        </p:txBody>
      </p:sp>
      <p:sp>
        <p:nvSpPr>
          <p:cNvPr id="514" name="Google Shape;514;p43"/>
          <p:cNvSpPr txBox="1"/>
          <p:nvPr>
            <p:ph idx="4" type="subTitle"/>
          </p:nvPr>
        </p:nvSpPr>
        <p:spPr>
          <a:xfrm>
            <a:off x="4779150" y="2574850"/>
            <a:ext cx="10642800" cy="1304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“Neptune is the farthest planet from the Sun and the fourth-largest in our Solar System!”</a:t>
            </a:r>
            <a:endParaRPr/>
          </a:p>
        </p:txBody>
      </p:sp>
      <p:sp>
        <p:nvSpPr>
          <p:cNvPr id="515" name="Google Shape;515;p43"/>
          <p:cNvSpPr txBox="1"/>
          <p:nvPr>
            <p:ph idx="5" type="subTitle"/>
          </p:nvPr>
        </p:nvSpPr>
        <p:spPr>
          <a:xfrm>
            <a:off x="4779150" y="4855985"/>
            <a:ext cx="10642800" cy="1298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“Mercury is the closest planet to the Sun and also the smallest one in the Solar System”</a:t>
            </a:r>
            <a:endParaRPr/>
          </a:p>
        </p:txBody>
      </p:sp>
      <p:sp>
        <p:nvSpPr>
          <p:cNvPr id="516" name="Google Shape;516;p43"/>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Discussion</a:t>
            </a:r>
            <a:endParaRPr/>
          </a:p>
        </p:txBody>
      </p:sp>
      <p:sp>
        <p:nvSpPr>
          <p:cNvPr id="517" name="Google Shape;517;p43"/>
          <p:cNvSpPr txBox="1"/>
          <p:nvPr>
            <p:ph idx="6" type="subTitle"/>
          </p:nvPr>
        </p:nvSpPr>
        <p:spPr>
          <a:xfrm>
            <a:off x="4779150" y="7148870"/>
            <a:ext cx="10642800" cy="1298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“Despite being red, Mars is a cold place. It’s full of iron oxide dust, which gives the planet its reddish cast”</a:t>
            </a:r>
            <a:endParaRPr/>
          </a:p>
        </p:txBody>
      </p:sp>
      <p:grpSp>
        <p:nvGrpSpPr>
          <p:cNvPr id="518" name="Google Shape;518;p43"/>
          <p:cNvGrpSpPr/>
          <p:nvPr/>
        </p:nvGrpSpPr>
        <p:grpSpPr>
          <a:xfrm>
            <a:off x="2866050" y="7556147"/>
            <a:ext cx="1280400" cy="1280400"/>
            <a:chOff x="4640650" y="3863449"/>
            <a:chExt cx="640200" cy="640200"/>
          </a:xfrm>
        </p:grpSpPr>
        <p:sp>
          <p:nvSpPr>
            <p:cNvPr id="519" name="Google Shape;519;p43"/>
            <p:cNvSpPr/>
            <p:nvPr/>
          </p:nvSpPr>
          <p:spPr>
            <a:xfrm>
              <a:off x="4640650"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20" name="Google Shape;520;p43"/>
            <p:cNvGrpSpPr/>
            <p:nvPr/>
          </p:nvGrpSpPr>
          <p:grpSpPr>
            <a:xfrm>
              <a:off x="4777643" y="4000023"/>
              <a:ext cx="366213" cy="367050"/>
              <a:chOff x="4705026" y="3981631"/>
              <a:chExt cx="366213" cy="367050"/>
            </a:xfrm>
          </p:grpSpPr>
          <p:sp>
            <p:nvSpPr>
              <p:cNvPr id="521" name="Google Shape;521;p43"/>
              <p:cNvSpPr/>
              <p:nvPr/>
            </p:nvSpPr>
            <p:spPr>
              <a:xfrm>
                <a:off x="4944147" y="4089581"/>
                <a:ext cx="74791" cy="86367"/>
              </a:xfrm>
              <a:custGeom>
                <a:rect b="b" l="l" r="r" t="t"/>
                <a:pathLst>
                  <a:path extrusionOk="0" h="2477" w="2145">
                    <a:moveTo>
                      <a:pt x="48" y="0"/>
                    </a:moveTo>
                    <a:lnTo>
                      <a:pt x="48" y="619"/>
                    </a:lnTo>
                    <a:lnTo>
                      <a:pt x="1072" y="619"/>
                    </a:lnTo>
                    <a:lnTo>
                      <a:pt x="1" y="2477"/>
                    </a:lnTo>
                    <a:lnTo>
                      <a:pt x="1930" y="2477"/>
                    </a:lnTo>
                    <a:lnTo>
                      <a:pt x="1930" y="1834"/>
                    </a:lnTo>
                    <a:lnTo>
                      <a:pt x="1072" y="1834"/>
                    </a:lnTo>
                    <a:lnTo>
                      <a:pt x="214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2" name="Google Shape;522;p43"/>
              <p:cNvSpPr/>
              <p:nvPr/>
            </p:nvSpPr>
            <p:spPr>
              <a:xfrm>
                <a:off x="4996483" y="3981631"/>
                <a:ext cx="74756" cy="86402"/>
              </a:xfrm>
              <a:custGeom>
                <a:rect b="b" l="l" r="r" t="t"/>
                <a:pathLst>
                  <a:path extrusionOk="0" h="2478" w="2144">
                    <a:moveTo>
                      <a:pt x="71" y="0"/>
                    </a:moveTo>
                    <a:lnTo>
                      <a:pt x="71" y="620"/>
                    </a:lnTo>
                    <a:lnTo>
                      <a:pt x="1072" y="620"/>
                    </a:lnTo>
                    <a:lnTo>
                      <a:pt x="0" y="2477"/>
                    </a:lnTo>
                    <a:lnTo>
                      <a:pt x="1953" y="2477"/>
                    </a:lnTo>
                    <a:lnTo>
                      <a:pt x="1953" y="1834"/>
                    </a:lnTo>
                    <a:lnTo>
                      <a:pt x="1072" y="1834"/>
                    </a:lnTo>
                    <a:lnTo>
                      <a:pt x="2143"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3" name="Google Shape;523;p43"/>
              <p:cNvSpPr/>
              <p:nvPr/>
            </p:nvSpPr>
            <p:spPr>
              <a:xfrm>
                <a:off x="4866114" y="4197530"/>
                <a:ext cx="141179" cy="150314"/>
              </a:xfrm>
              <a:custGeom>
                <a:rect b="b" l="l" r="r" t="t"/>
                <a:pathLst>
                  <a:path extrusionOk="0" h="4311" w="4049">
                    <a:moveTo>
                      <a:pt x="1643" y="0"/>
                    </a:moveTo>
                    <a:lnTo>
                      <a:pt x="0" y="2858"/>
                    </a:lnTo>
                    <a:lnTo>
                      <a:pt x="0" y="4311"/>
                    </a:lnTo>
                    <a:lnTo>
                      <a:pt x="1834" y="4311"/>
                    </a:lnTo>
                    <a:lnTo>
                      <a:pt x="1834" y="3072"/>
                    </a:lnTo>
                    <a:lnTo>
                      <a:pt x="2477" y="3072"/>
                    </a:lnTo>
                    <a:lnTo>
                      <a:pt x="2477" y="4311"/>
                    </a:lnTo>
                    <a:lnTo>
                      <a:pt x="4025" y="4311"/>
                    </a:lnTo>
                    <a:lnTo>
                      <a:pt x="4025" y="1215"/>
                    </a:lnTo>
                    <a:cubicBezTo>
                      <a:pt x="4049" y="524"/>
                      <a:pt x="3477" y="0"/>
                      <a:pt x="278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4" name="Google Shape;524;p43"/>
              <p:cNvSpPr/>
              <p:nvPr/>
            </p:nvSpPr>
            <p:spPr>
              <a:xfrm>
                <a:off x="4705026" y="4197530"/>
                <a:ext cx="140342" cy="151151"/>
              </a:xfrm>
              <a:custGeom>
                <a:rect b="b" l="l" r="r" t="t"/>
                <a:pathLst>
                  <a:path extrusionOk="0" h="4335" w="4025">
                    <a:moveTo>
                      <a:pt x="1262" y="0"/>
                    </a:moveTo>
                    <a:cubicBezTo>
                      <a:pt x="572" y="0"/>
                      <a:pt x="0" y="572"/>
                      <a:pt x="0" y="1239"/>
                    </a:cubicBezTo>
                    <a:lnTo>
                      <a:pt x="0" y="4334"/>
                    </a:lnTo>
                    <a:lnTo>
                      <a:pt x="1548" y="4334"/>
                    </a:lnTo>
                    <a:lnTo>
                      <a:pt x="1548" y="3096"/>
                    </a:lnTo>
                    <a:lnTo>
                      <a:pt x="2167" y="3096"/>
                    </a:lnTo>
                    <a:lnTo>
                      <a:pt x="2167" y="4334"/>
                    </a:lnTo>
                    <a:lnTo>
                      <a:pt x="4025" y="4334"/>
                    </a:lnTo>
                    <a:lnTo>
                      <a:pt x="4025" y="2882"/>
                    </a:lnTo>
                    <a:lnTo>
                      <a:pt x="240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5" name="Google Shape;525;p43"/>
              <p:cNvSpPr/>
              <p:nvPr/>
            </p:nvSpPr>
            <p:spPr>
              <a:xfrm>
                <a:off x="4812976" y="4186722"/>
                <a:ext cx="87204" cy="86402"/>
              </a:xfrm>
              <a:custGeom>
                <a:rect b="b" l="l" r="r" t="t"/>
                <a:pathLst>
                  <a:path extrusionOk="0" h="2478" w="2501">
                    <a:moveTo>
                      <a:pt x="143" y="1"/>
                    </a:moveTo>
                    <a:lnTo>
                      <a:pt x="0" y="310"/>
                    </a:lnTo>
                    <a:lnTo>
                      <a:pt x="1262" y="2477"/>
                    </a:lnTo>
                    <a:lnTo>
                      <a:pt x="2501" y="310"/>
                    </a:lnTo>
                    <a:lnTo>
                      <a:pt x="2334" y="1"/>
                    </a:lnTo>
                    <a:cubicBezTo>
                      <a:pt x="1989" y="203"/>
                      <a:pt x="1608" y="304"/>
                      <a:pt x="1229" y="304"/>
                    </a:cubicBezTo>
                    <a:cubicBezTo>
                      <a:pt x="851" y="304"/>
                      <a:pt x="476" y="203"/>
                      <a:pt x="14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6" name="Google Shape;526;p43"/>
              <p:cNvSpPr/>
              <p:nvPr/>
            </p:nvSpPr>
            <p:spPr>
              <a:xfrm>
                <a:off x="4803004" y="4077935"/>
                <a:ext cx="107985" cy="98013"/>
              </a:xfrm>
              <a:custGeom>
                <a:rect b="b" l="l" r="r" t="t"/>
                <a:pathLst>
                  <a:path extrusionOk="0" h="2811" w="3097">
                    <a:moveTo>
                      <a:pt x="0" y="1"/>
                    </a:moveTo>
                    <a:lnTo>
                      <a:pt x="0" y="1263"/>
                    </a:lnTo>
                    <a:cubicBezTo>
                      <a:pt x="0" y="2120"/>
                      <a:pt x="667" y="2811"/>
                      <a:pt x="1548" y="2811"/>
                    </a:cubicBezTo>
                    <a:cubicBezTo>
                      <a:pt x="2406" y="2811"/>
                      <a:pt x="3096" y="2120"/>
                      <a:pt x="3096" y="1263"/>
                    </a:cubicBezTo>
                    <a:lnTo>
                      <a:pt x="309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27" name="Google Shape;527;p43"/>
              <p:cNvSpPr/>
              <p:nvPr/>
            </p:nvSpPr>
            <p:spPr>
              <a:xfrm>
                <a:off x="4801330" y="3981631"/>
                <a:ext cx="130404" cy="75593"/>
              </a:xfrm>
              <a:custGeom>
                <a:rect b="b" l="l" r="r" t="t"/>
                <a:pathLst>
                  <a:path extrusionOk="0" h="2168" w="3740">
                    <a:moveTo>
                      <a:pt x="1191" y="0"/>
                    </a:moveTo>
                    <a:cubicBezTo>
                      <a:pt x="548" y="0"/>
                      <a:pt x="1" y="524"/>
                      <a:pt x="1" y="1191"/>
                    </a:cubicBezTo>
                    <a:lnTo>
                      <a:pt x="1" y="2168"/>
                    </a:lnTo>
                    <a:lnTo>
                      <a:pt x="3097" y="2168"/>
                    </a:lnTo>
                    <a:cubicBezTo>
                      <a:pt x="3454" y="2144"/>
                      <a:pt x="3740" y="1882"/>
                      <a:pt x="3740" y="1548"/>
                    </a:cubicBezTo>
                    <a:lnTo>
                      <a:pt x="374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528" name="Google Shape;528;p43"/>
          <p:cNvGrpSpPr/>
          <p:nvPr/>
        </p:nvGrpSpPr>
        <p:grpSpPr>
          <a:xfrm>
            <a:off x="2866050" y="2906116"/>
            <a:ext cx="1280400" cy="1280400"/>
            <a:chOff x="1399138" y="3200111"/>
            <a:chExt cx="640200" cy="640200"/>
          </a:xfrm>
        </p:grpSpPr>
        <p:sp>
          <p:nvSpPr>
            <p:cNvPr id="529" name="Google Shape;529;p43"/>
            <p:cNvSpPr/>
            <p:nvPr/>
          </p:nvSpPr>
          <p:spPr>
            <a:xfrm>
              <a:off x="1399138"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30" name="Google Shape;530;p43"/>
            <p:cNvGrpSpPr/>
            <p:nvPr/>
          </p:nvGrpSpPr>
          <p:grpSpPr>
            <a:xfrm>
              <a:off x="1535294" y="3336686"/>
              <a:ext cx="367887" cy="367050"/>
              <a:chOff x="1552167" y="3474274"/>
              <a:chExt cx="367887" cy="367050"/>
            </a:xfrm>
          </p:grpSpPr>
          <p:sp>
            <p:nvSpPr>
              <p:cNvPr id="531" name="Google Shape;531;p43"/>
              <p:cNvSpPr/>
              <p:nvPr/>
            </p:nvSpPr>
            <p:spPr>
              <a:xfrm>
                <a:off x="1725703" y="3691010"/>
                <a:ext cx="20816" cy="20781"/>
              </a:xfrm>
              <a:custGeom>
                <a:rect b="b" l="l" r="r" t="t"/>
                <a:pathLst>
                  <a:path extrusionOk="0" h="596" w="597">
                    <a:moveTo>
                      <a:pt x="310" y="0"/>
                    </a:moveTo>
                    <a:cubicBezTo>
                      <a:pt x="144" y="0"/>
                      <a:pt x="1" y="119"/>
                      <a:pt x="1" y="286"/>
                    </a:cubicBezTo>
                    <a:cubicBezTo>
                      <a:pt x="1" y="453"/>
                      <a:pt x="144" y="596"/>
                      <a:pt x="310" y="596"/>
                    </a:cubicBezTo>
                    <a:cubicBezTo>
                      <a:pt x="477" y="596"/>
                      <a:pt x="596" y="453"/>
                      <a:pt x="596" y="286"/>
                    </a:cubicBezTo>
                    <a:cubicBezTo>
                      <a:pt x="596" y="119"/>
                      <a:pt x="477" y="0"/>
                      <a:pt x="31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2" name="Google Shape;532;p43"/>
              <p:cNvSpPr/>
              <p:nvPr/>
            </p:nvSpPr>
            <p:spPr>
              <a:xfrm>
                <a:off x="1553004" y="3700982"/>
                <a:ext cx="54010" cy="140342"/>
              </a:xfrm>
              <a:custGeom>
                <a:rect b="b" l="l" r="r" t="t"/>
                <a:pathLst>
                  <a:path extrusionOk="0" h="4025" w="1549">
                    <a:moveTo>
                      <a:pt x="0" y="0"/>
                    </a:moveTo>
                    <a:lnTo>
                      <a:pt x="0" y="4025"/>
                    </a:lnTo>
                    <a:lnTo>
                      <a:pt x="1548" y="4025"/>
                    </a:lnTo>
                    <a:lnTo>
                      <a:pt x="154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3" name="Google Shape;533;p43"/>
              <p:cNvSpPr/>
              <p:nvPr/>
            </p:nvSpPr>
            <p:spPr>
              <a:xfrm>
                <a:off x="1866044" y="3700982"/>
                <a:ext cx="54010" cy="140342"/>
              </a:xfrm>
              <a:custGeom>
                <a:rect b="b" l="l" r="r" t="t"/>
                <a:pathLst>
                  <a:path extrusionOk="0" h="4025" w="1549">
                    <a:moveTo>
                      <a:pt x="0" y="0"/>
                    </a:moveTo>
                    <a:lnTo>
                      <a:pt x="0" y="4025"/>
                    </a:lnTo>
                    <a:lnTo>
                      <a:pt x="1548" y="4025"/>
                    </a:lnTo>
                    <a:lnTo>
                      <a:pt x="154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4" name="Google Shape;534;p43"/>
              <p:cNvSpPr/>
              <p:nvPr/>
            </p:nvSpPr>
            <p:spPr>
              <a:xfrm>
                <a:off x="1552167" y="3521624"/>
                <a:ext cx="367050" cy="319700"/>
              </a:xfrm>
              <a:custGeom>
                <a:rect b="b" l="l" r="r" t="t"/>
                <a:pathLst>
                  <a:path extrusionOk="0" h="9169" w="10527">
                    <a:moveTo>
                      <a:pt x="3096" y="1882"/>
                    </a:moveTo>
                    <a:lnTo>
                      <a:pt x="3573" y="2644"/>
                    </a:lnTo>
                    <a:lnTo>
                      <a:pt x="4216" y="2001"/>
                    </a:lnTo>
                    <a:lnTo>
                      <a:pt x="5073" y="3430"/>
                    </a:lnTo>
                    <a:lnTo>
                      <a:pt x="4549" y="3763"/>
                    </a:lnTo>
                    <a:lnTo>
                      <a:pt x="4097" y="3001"/>
                    </a:lnTo>
                    <a:lnTo>
                      <a:pt x="3406" y="3668"/>
                    </a:lnTo>
                    <a:lnTo>
                      <a:pt x="2549" y="2215"/>
                    </a:lnTo>
                    <a:lnTo>
                      <a:pt x="3096" y="1882"/>
                    </a:lnTo>
                    <a:close/>
                    <a:moveTo>
                      <a:pt x="7288" y="1429"/>
                    </a:moveTo>
                    <a:lnTo>
                      <a:pt x="7621" y="1977"/>
                    </a:lnTo>
                    <a:lnTo>
                      <a:pt x="6859" y="2406"/>
                    </a:lnTo>
                    <a:lnTo>
                      <a:pt x="7526" y="3096"/>
                    </a:lnTo>
                    <a:lnTo>
                      <a:pt x="6073" y="3953"/>
                    </a:lnTo>
                    <a:lnTo>
                      <a:pt x="5740" y="3430"/>
                    </a:lnTo>
                    <a:lnTo>
                      <a:pt x="6502" y="2953"/>
                    </a:lnTo>
                    <a:lnTo>
                      <a:pt x="5859" y="2286"/>
                    </a:lnTo>
                    <a:lnTo>
                      <a:pt x="7288" y="1429"/>
                    </a:lnTo>
                    <a:close/>
                    <a:moveTo>
                      <a:pt x="5287" y="4215"/>
                    </a:moveTo>
                    <a:cubicBezTo>
                      <a:pt x="5787" y="4215"/>
                      <a:pt x="6216" y="4644"/>
                      <a:pt x="6216" y="5144"/>
                    </a:cubicBezTo>
                    <a:cubicBezTo>
                      <a:pt x="6216" y="5668"/>
                      <a:pt x="5787" y="6073"/>
                      <a:pt x="5287" y="6073"/>
                    </a:cubicBezTo>
                    <a:cubicBezTo>
                      <a:pt x="4787" y="6073"/>
                      <a:pt x="4359" y="5668"/>
                      <a:pt x="4359" y="5144"/>
                    </a:cubicBezTo>
                    <a:cubicBezTo>
                      <a:pt x="4359" y="4644"/>
                      <a:pt x="4787" y="4215"/>
                      <a:pt x="5287" y="4215"/>
                    </a:cubicBezTo>
                    <a:close/>
                    <a:moveTo>
                      <a:pt x="3096" y="0"/>
                    </a:moveTo>
                    <a:lnTo>
                      <a:pt x="1429" y="215"/>
                    </a:lnTo>
                    <a:lnTo>
                      <a:pt x="1382" y="215"/>
                    </a:lnTo>
                    <a:cubicBezTo>
                      <a:pt x="644" y="429"/>
                      <a:pt x="120" y="1048"/>
                      <a:pt x="1" y="1786"/>
                    </a:cubicBezTo>
                    <a:lnTo>
                      <a:pt x="1" y="1810"/>
                    </a:lnTo>
                    <a:lnTo>
                      <a:pt x="1" y="4525"/>
                    </a:lnTo>
                    <a:lnTo>
                      <a:pt x="1548" y="4525"/>
                    </a:lnTo>
                    <a:lnTo>
                      <a:pt x="1548" y="3596"/>
                    </a:lnTo>
                    <a:lnTo>
                      <a:pt x="2168" y="3596"/>
                    </a:lnTo>
                    <a:lnTo>
                      <a:pt x="2168" y="9169"/>
                    </a:lnTo>
                    <a:lnTo>
                      <a:pt x="8359" y="9169"/>
                    </a:lnTo>
                    <a:lnTo>
                      <a:pt x="8359" y="3596"/>
                    </a:lnTo>
                    <a:lnTo>
                      <a:pt x="8979" y="3596"/>
                    </a:lnTo>
                    <a:lnTo>
                      <a:pt x="8979" y="4525"/>
                    </a:lnTo>
                    <a:lnTo>
                      <a:pt x="10527" y="4525"/>
                    </a:lnTo>
                    <a:lnTo>
                      <a:pt x="10527" y="1763"/>
                    </a:lnTo>
                    <a:cubicBezTo>
                      <a:pt x="10384" y="1024"/>
                      <a:pt x="9836" y="429"/>
                      <a:pt x="9122" y="215"/>
                    </a:cubicBezTo>
                    <a:lnTo>
                      <a:pt x="9098" y="215"/>
                    </a:lnTo>
                    <a:lnTo>
                      <a:pt x="7431" y="0"/>
                    </a:lnTo>
                    <a:cubicBezTo>
                      <a:pt x="7431" y="143"/>
                      <a:pt x="7383" y="262"/>
                      <a:pt x="7264" y="358"/>
                    </a:cubicBezTo>
                    <a:lnTo>
                      <a:pt x="5264" y="1905"/>
                    </a:lnTo>
                    <a:lnTo>
                      <a:pt x="3263" y="358"/>
                    </a:lnTo>
                    <a:cubicBezTo>
                      <a:pt x="3144" y="262"/>
                      <a:pt x="3096" y="143"/>
                      <a:pt x="309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35" name="Google Shape;535;p43"/>
              <p:cNvSpPr/>
              <p:nvPr/>
            </p:nvSpPr>
            <p:spPr>
              <a:xfrm>
                <a:off x="1682537" y="3474274"/>
                <a:ext cx="107985" cy="85565"/>
              </a:xfrm>
              <a:custGeom>
                <a:rect b="b" l="l" r="r" t="t"/>
                <a:pathLst>
                  <a:path extrusionOk="0" h="2454" w="3097">
                    <a:moveTo>
                      <a:pt x="0" y="1"/>
                    </a:moveTo>
                    <a:lnTo>
                      <a:pt x="0" y="1263"/>
                    </a:lnTo>
                    <a:lnTo>
                      <a:pt x="1548" y="2454"/>
                    </a:lnTo>
                    <a:lnTo>
                      <a:pt x="3096" y="1263"/>
                    </a:lnTo>
                    <a:lnTo>
                      <a:pt x="309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44"/>
          <p:cNvSpPr txBox="1"/>
          <p:nvPr>
            <p:ph type="title"/>
          </p:nvPr>
        </p:nvSpPr>
        <p:spPr>
          <a:xfrm>
            <a:off x="1538100" y="1885350"/>
            <a:ext cx="6894600" cy="2454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Discussion summary</a:t>
            </a:r>
            <a:endParaRPr/>
          </a:p>
        </p:txBody>
      </p:sp>
      <p:pic>
        <p:nvPicPr>
          <p:cNvPr id="541" name="Google Shape;541;p44"/>
          <p:cNvPicPr preferRelativeResize="0"/>
          <p:nvPr/>
        </p:nvPicPr>
        <p:blipFill rotWithShape="1">
          <a:blip r:embed="rId3">
            <a:alphaModFix/>
          </a:blip>
          <a:srcRect b="0" l="4803" r="10336" t="0"/>
          <a:stretch/>
        </p:blipFill>
        <p:spPr>
          <a:xfrm>
            <a:off x="8748900" y="1996800"/>
            <a:ext cx="8001000" cy="6293400"/>
          </a:xfrm>
          <a:prstGeom prst="round1Rect">
            <a:avLst>
              <a:gd fmla="val 16667" name="adj"/>
            </a:avLst>
          </a:prstGeom>
          <a:noFill/>
          <a:ln cap="flat" cmpd="sng" w="19050">
            <a:solidFill>
              <a:schemeClr val="dk2"/>
            </a:solidFill>
            <a:prstDash val="solid"/>
            <a:round/>
            <a:headEnd len="sm" w="sm" type="none"/>
            <a:tailEnd len="sm" w="sm" type="none"/>
          </a:ln>
        </p:spPr>
      </p:pic>
      <p:sp>
        <p:nvSpPr>
          <p:cNvPr id="542" name="Google Shape;542;p44"/>
          <p:cNvSpPr txBox="1"/>
          <p:nvPr>
            <p:ph idx="1" type="subTitle"/>
          </p:nvPr>
        </p:nvSpPr>
        <p:spPr>
          <a:xfrm>
            <a:off x="1542600" y="4441650"/>
            <a:ext cx="6885600" cy="3960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a Roman god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45"/>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Comparison</a:t>
            </a:r>
            <a:endParaRPr/>
          </a:p>
        </p:txBody>
      </p:sp>
      <p:graphicFrame>
        <p:nvGraphicFramePr>
          <p:cNvPr id="548" name="Google Shape;548;p45"/>
          <p:cNvGraphicFramePr/>
          <p:nvPr/>
        </p:nvGraphicFramePr>
        <p:xfrm>
          <a:off x="1430150" y="2990750"/>
          <a:ext cx="3000000" cy="3000000"/>
        </p:xfrm>
        <a:graphic>
          <a:graphicData uri="http://schemas.openxmlformats.org/drawingml/2006/table">
            <a:tbl>
              <a:tblPr>
                <a:noFill/>
                <a:tableStyleId>{B795B3BC-6E49-4B3B-9CFF-B45D63CAB08E}</a:tableStyleId>
              </a:tblPr>
              <a:tblGrid>
                <a:gridCol w="3465550"/>
                <a:gridCol w="4248250"/>
                <a:gridCol w="3856900"/>
                <a:gridCol w="3856900"/>
              </a:tblGrid>
              <a:tr h="1097200">
                <a:tc>
                  <a:txBody>
                    <a:bodyPr/>
                    <a:lstStyle/>
                    <a:p>
                      <a:pPr indent="0" lvl="0" marL="0" rtl="0" algn="ctr">
                        <a:spcBef>
                          <a:spcPts val="0"/>
                        </a:spcBef>
                        <a:spcAft>
                          <a:spcPts val="0"/>
                        </a:spcAft>
                        <a:buNone/>
                      </a:pPr>
                      <a:r>
                        <a:rPr lang="en" sz="4200">
                          <a:solidFill>
                            <a:schemeClr val="lt1"/>
                          </a:solidFill>
                          <a:latin typeface="Archivo Black"/>
                          <a:ea typeface="Archivo Black"/>
                          <a:cs typeface="Archivo Black"/>
                          <a:sym typeface="Archivo Black"/>
                        </a:rPr>
                        <a:t>Patient</a:t>
                      </a:r>
                      <a:endParaRPr sz="4200">
                        <a:solidFill>
                          <a:schemeClr val="lt1"/>
                        </a:solidFill>
                        <a:latin typeface="Archivo Black"/>
                        <a:ea typeface="Archivo Black"/>
                        <a:cs typeface="Archivo Black"/>
                        <a:sym typeface="Archivo Black"/>
                      </a:endParaRPr>
                    </a:p>
                  </a:txBody>
                  <a:tcPr marT="182850" marB="182850" marR="182850" marL="1828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4200">
                          <a:solidFill>
                            <a:schemeClr val="lt1"/>
                          </a:solidFill>
                          <a:latin typeface="Archivo Black"/>
                          <a:ea typeface="Archivo Black"/>
                          <a:cs typeface="Archivo Black"/>
                          <a:sym typeface="Archivo Black"/>
                        </a:rPr>
                        <a:t>Diagnosis</a:t>
                      </a:r>
                      <a:endParaRPr sz="4200">
                        <a:solidFill>
                          <a:schemeClr val="lt1"/>
                        </a:solidFill>
                        <a:latin typeface="Archivo Black"/>
                        <a:ea typeface="Archivo Black"/>
                        <a:cs typeface="Archivo Black"/>
                        <a:sym typeface="Archivo Black"/>
                      </a:endParaRPr>
                    </a:p>
                  </a:txBody>
                  <a:tcPr marT="182850" marB="182850" marR="182850" marL="1828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4200">
                          <a:solidFill>
                            <a:schemeClr val="lt1"/>
                          </a:solidFill>
                          <a:latin typeface="Archivo Black"/>
                          <a:ea typeface="Archivo Black"/>
                          <a:cs typeface="Archivo Black"/>
                          <a:sym typeface="Archivo Black"/>
                        </a:rPr>
                        <a:t>Treatment</a:t>
                      </a:r>
                      <a:endParaRPr sz="4200">
                        <a:solidFill>
                          <a:schemeClr val="lt1"/>
                        </a:solidFill>
                        <a:latin typeface="Archivo Black"/>
                        <a:ea typeface="Archivo Black"/>
                        <a:cs typeface="Archivo Black"/>
                        <a:sym typeface="Archivo Black"/>
                      </a:endParaRPr>
                    </a:p>
                  </a:txBody>
                  <a:tcPr marT="182850" marB="182850" marR="182850" marL="1828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4200">
                          <a:solidFill>
                            <a:schemeClr val="lt1"/>
                          </a:solidFill>
                          <a:latin typeface="Archivo Black"/>
                          <a:ea typeface="Archivo Black"/>
                          <a:cs typeface="Archivo Black"/>
                          <a:sym typeface="Archivo Black"/>
                        </a:rPr>
                        <a:t>Dosis</a:t>
                      </a:r>
                      <a:endParaRPr sz="4200">
                        <a:solidFill>
                          <a:schemeClr val="lt1"/>
                        </a:solidFill>
                        <a:latin typeface="Archivo Black"/>
                        <a:ea typeface="Archivo Black"/>
                        <a:cs typeface="Archivo Black"/>
                        <a:sym typeface="Archivo Black"/>
                      </a:endParaRPr>
                    </a:p>
                  </a:txBody>
                  <a:tcPr marT="182850" marB="182850" marR="182850" marL="1828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2"/>
                    </a:solidFill>
                  </a:tcPr>
                </a:tc>
              </a:tr>
              <a:tr h="1097200">
                <a:tc>
                  <a:txBody>
                    <a:bodyPr/>
                    <a:lstStyle/>
                    <a:p>
                      <a:pPr indent="0" lvl="0" marL="0" rtl="0" algn="ctr">
                        <a:spcBef>
                          <a:spcPts val="0"/>
                        </a:spcBef>
                        <a:spcAft>
                          <a:spcPts val="0"/>
                        </a:spcAft>
                        <a:buNone/>
                      </a:pPr>
                      <a:r>
                        <a:rPr lang="en" sz="4200">
                          <a:solidFill>
                            <a:schemeClr val="lt1"/>
                          </a:solidFill>
                          <a:latin typeface="Archivo Black"/>
                          <a:ea typeface="Archivo Black"/>
                          <a:cs typeface="Archivo Black"/>
                          <a:sym typeface="Archivo Black"/>
                        </a:rPr>
                        <a:t>1</a:t>
                      </a:r>
                      <a:endParaRPr sz="4200">
                        <a:solidFill>
                          <a:schemeClr val="lt1"/>
                        </a:solidFill>
                        <a:latin typeface="Archivo Black"/>
                        <a:ea typeface="Archivo Black"/>
                        <a:cs typeface="Archivo Black"/>
                        <a:sym typeface="Archivo Black"/>
                      </a:endParaRPr>
                    </a:p>
                  </a:txBody>
                  <a:tcPr marT="182850" marB="182850" marR="182850" marL="182850"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Mars is cold</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Treatment 1</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25%</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r h="1097200">
                <a:tc>
                  <a:txBody>
                    <a:bodyPr/>
                    <a:lstStyle/>
                    <a:p>
                      <a:pPr indent="0" lvl="0" marL="0" rtl="0" algn="ctr">
                        <a:spcBef>
                          <a:spcPts val="0"/>
                        </a:spcBef>
                        <a:spcAft>
                          <a:spcPts val="0"/>
                        </a:spcAft>
                        <a:buNone/>
                      </a:pPr>
                      <a:r>
                        <a:rPr lang="en" sz="4200">
                          <a:solidFill>
                            <a:schemeClr val="lt1"/>
                          </a:solidFill>
                          <a:latin typeface="Archivo Black"/>
                          <a:ea typeface="Archivo Black"/>
                          <a:cs typeface="Archivo Black"/>
                          <a:sym typeface="Archivo Black"/>
                        </a:rPr>
                        <a:t>2</a:t>
                      </a:r>
                      <a:endParaRPr sz="4200">
                        <a:solidFill>
                          <a:schemeClr val="lt1"/>
                        </a:solidFill>
                        <a:latin typeface="Archivo Black"/>
                        <a:ea typeface="Archivo Black"/>
                        <a:cs typeface="Archivo Black"/>
                        <a:sym typeface="Archivo Black"/>
                      </a:endParaRPr>
                    </a:p>
                  </a:txBody>
                  <a:tcPr marT="182850" marB="182850" marR="182850" marL="182850"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Mercury is small</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Treatment 2</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8</a:t>
                      </a:r>
                      <a:r>
                        <a:rPr lang="en" sz="3200">
                          <a:solidFill>
                            <a:schemeClr val="dk1"/>
                          </a:solidFill>
                          <a:latin typeface="Nunito Medium"/>
                          <a:ea typeface="Nunito Medium"/>
                          <a:cs typeface="Nunito Medium"/>
                          <a:sym typeface="Nunito Medium"/>
                        </a:rPr>
                        <a:t>%</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r h="1097200">
                <a:tc>
                  <a:txBody>
                    <a:bodyPr/>
                    <a:lstStyle/>
                    <a:p>
                      <a:pPr indent="0" lvl="0" marL="0" rtl="0" algn="ctr">
                        <a:spcBef>
                          <a:spcPts val="0"/>
                        </a:spcBef>
                        <a:spcAft>
                          <a:spcPts val="0"/>
                        </a:spcAft>
                        <a:buNone/>
                      </a:pPr>
                      <a:r>
                        <a:rPr lang="en" sz="4200">
                          <a:solidFill>
                            <a:schemeClr val="lt1"/>
                          </a:solidFill>
                          <a:latin typeface="Archivo Black"/>
                          <a:ea typeface="Archivo Black"/>
                          <a:cs typeface="Archivo Black"/>
                          <a:sym typeface="Archivo Black"/>
                        </a:rPr>
                        <a:t>3</a:t>
                      </a:r>
                      <a:endParaRPr sz="4200">
                        <a:solidFill>
                          <a:schemeClr val="lt1"/>
                        </a:solidFill>
                        <a:latin typeface="Archivo Black"/>
                        <a:ea typeface="Archivo Black"/>
                        <a:cs typeface="Archivo Black"/>
                        <a:sym typeface="Archivo Black"/>
                      </a:endParaRPr>
                    </a:p>
                  </a:txBody>
                  <a:tcPr marT="182850" marB="182850" marR="182850" marL="182850"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Venus is hot</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Treatment 3</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50%</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r h="1097200">
                <a:tc>
                  <a:txBody>
                    <a:bodyPr/>
                    <a:lstStyle/>
                    <a:p>
                      <a:pPr indent="0" lvl="0" marL="0" rtl="0" algn="ctr">
                        <a:spcBef>
                          <a:spcPts val="0"/>
                        </a:spcBef>
                        <a:spcAft>
                          <a:spcPts val="0"/>
                        </a:spcAft>
                        <a:buNone/>
                      </a:pPr>
                      <a:r>
                        <a:rPr lang="en" sz="4200">
                          <a:solidFill>
                            <a:schemeClr val="lt1"/>
                          </a:solidFill>
                          <a:latin typeface="Archivo Black"/>
                          <a:ea typeface="Archivo Black"/>
                          <a:cs typeface="Archivo Black"/>
                          <a:sym typeface="Archivo Black"/>
                        </a:rPr>
                        <a:t>4</a:t>
                      </a:r>
                      <a:endParaRPr sz="4200">
                        <a:solidFill>
                          <a:schemeClr val="lt1"/>
                        </a:solidFill>
                        <a:latin typeface="Archivo Black"/>
                        <a:ea typeface="Archivo Black"/>
                        <a:cs typeface="Archivo Black"/>
                        <a:sym typeface="Archivo Black"/>
                      </a:endParaRPr>
                    </a:p>
                  </a:txBody>
                  <a:tcPr marT="182850" marB="182850" marR="182850" marL="182850"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We live in the Earth</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Treatment 4</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12%</a:t>
                      </a:r>
                      <a:endParaRPr sz="3200">
                        <a:solidFill>
                          <a:schemeClr val="dk1"/>
                        </a:solidFill>
                        <a:latin typeface="Nunito Medium"/>
                        <a:ea typeface="Nunito Medium"/>
                        <a:cs typeface="Nunito Medium"/>
                        <a:sym typeface="Nunito Medium"/>
                      </a:endParaRPr>
                    </a:p>
                  </a:txBody>
                  <a:tcPr marT="182850" marB="182850" marR="182850" marL="182850"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46"/>
          <p:cNvSpPr txBox="1"/>
          <p:nvPr>
            <p:ph idx="13" type="subTitle"/>
          </p:nvPr>
        </p:nvSpPr>
        <p:spPr>
          <a:xfrm>
            <a:off x="1744072" y="5939696"/>
            <a:ext cx="48462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Mercury</a:t>
            </a:r>
            <a:endParaRPr/>
          </a:p>
        </p:txBody>
      </p:sp>
      <p:sp>
        <p:nvSpPr>
          <p:cNvPr id="554" name="Google Shape;554;p46"/>
          <p:cNvSpPr txBox="1"/>
          <p:nvPr>
            <p:ph idx="15" type="subTitle"/>
          </p:nvPr>
        </p:nvSpPr>
        <p:spPr>
          <a:xfrm>
            <a:off x="11708528" y="5939696"/>
            <a:ext cx="48354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Neptune</a:t>
            </a:r>
            <a:endParaRPr/>
          </a:p>
        </p:txBody>
      </p:sp>
      <p:sp>
        <p:nvSpPr>
          <p:cNvPr id="555" name="Google Shape;555;p46"/>
          <p:cNvSpPr txBox="1"/>
          <p:nvPr>
            <p:ph idx="7" type="subTitle"/>
          </p:nvPr>
        </p:nvSpPr>
        <p:spPr>
          <a:xfrm>
            <a:off x="1744072" y="3183400"/>
            <a:ext cx="48462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Venus</a:t>
            </a:r>
            <a:endParaRPr/>
          </a:p>
        </p:txBody>
      </p:sp>
      <p:sp>
        <p:nvSpPr>
          <p:cNvPr id="556" name="Google Shape;556;p46"/>
          <p:cNvSpPr txBox="1"/>
          <p:nvPr>
            <p:ph idx="8" type="subTitle"/>
          </p:nvPr>
        </p:nvSpPr>
        <p:spPr>
          <a:xfrm>
            <a:off x="6725321" y="3183400"/>
            <a:ext cx="48360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Mars</a:t>
            </a:r>
            <a:endParaRPr/>
          </a:p>
        </p:txBody>
      </p:sp>
      <p:sp>
        <p:nvSpPr>
          <p:cNvPr id="557" name="Google Shape;557;p46"/>
          <p:cNvSpPr txBox="1"/>
          <p:nvPr>
            <p:ph idx="9" type="subTitle"/>
          </p:nvPr>
        </p:nvSpPr>
        <p:spPr>
          <a:xfrm>
            <a:off x="11708528" y="3183400"/>
            <a:ext cx="48354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Saturn</a:t>
            </a:r>
            <a:endParaRPr/>
          </a:p>
        </p:txBody>
      </p:sp>
      <p:sp>
        <p:nvSpPr>
          <p:cNvPr id="558" name="Google Shape;558;p46"/>
          <p:cNvSpPr txBox="1"/>
          <p:nvPr>
            <p:ph idx="14" type="subTitle"/>
          </p:nvPr>
        </p:nvSpPr>
        <p:spPr>
          <a:xfrm>
            <a:off x="6725321" y="5939694"/>
            <a:ext cx="4836000" cy="9696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Jupiter</a:t>
            </a:r>
            <a:endParaRPr/>
          </a:p>
        </p:txBody>
      </p:sp>
      <p:sp>
        <p:nvSpPr>
          <p:cNvPr id="559" name="Google Shape;559;p46"/>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Diagnosis</a:t>
            </a:r>
            <a:endParaRPr/>
          </a:p>
        </p:txBody>
      </p:sp>
      <p:sp>
        <p:nvSpPr>
          <p:cNvPr id="560" name="Google Shape;560;p46"/>
          <p:cNvSpPr txBox="1"/>
          <p:nvPr>
            <p:ph idx="4" type="subTitle"/>
          </p:nvPr>
        </p:nvSpPr>
        <p:spPr>
          <a:xfrm>
            <a:off x="1744072" y="6726840"/>
            <a:ext cx="4846200" cy="1408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a:t>
            </a:r>
            <a:r>
              <a:rPr lang="en"/>
              <a:t> the closest planet to the Sun</a:t>
            </a:r>
            <a:endParaRPr/>
          </a:p>
        </p:txBody>
      </p:sp>
      <p:sp>
        <p:nvSpPr>
          <p:cNvPr id="561" name="Google Shape;561;p46"/>
          <p:cNvSpPr txBox="1"/>
          <p:nvPr>
            <p:ph idx="5" type="subTitle"/>
          </p:nvPr>
        </p:nvSpPr>
        <p:spPr>
          <a:xfrm>
            <a:off x="6720158" y="6726838"/>
            <a:ext cx="4846200" cy="1408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Jupiter is the biggest planet of them all</a:t>
            </a:r>
            <a:endParaRPr/>
          </a:p>
        </p:txBody>
      </p:sp>
      <p:sp>
        <p:nvSpPr>
          <p:cNvPr id="562" name="Google Shape;562;p46"/>
          <p:cNvSpPr txBox="1"/>
          <p:nvPr>
            <p:ph idx="1" type="subTitle"/>
          </p:nvPr>
        </p:nvSpPr>
        <p:spPr>
          <a:xfrm>
            <a:off x="1744101" y="3970542"/>
            <a:ext cx="4846200" cy="1405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is the second planet from the Sun</a:t>
            </a:r>
            <a:endParaRPr/>
          </a:p>
        </p:txBody>
      </p:sp>
      <p:sp>
        <p:nvSpPr>
          <p:cNvPr id="563" name="Google Shape;563;p46"/>
          <p:cNvSpPr txBox="1"/>
          <p:nvPr>
            <p:ph idx="2" type="subTitle"/>
          </p:nvPr>
        </p:nvSpPr>
        <p:spPr>
          <a:xfrm>
            <a:off x="6720937" y="3970541"/>
            <a:ext cx="4846200" cy="1405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Mars is actually a very cold place</a:t>
            </a:r>
            <a:endParaRPr/>
          </a:p>
        </p:txBody>
      </p:sp>
      <p:sp>
        <p:nvSpPr>
          <p:cNvPr id="564" name="Google Shape;564;p46"/>
          <p:cNvSpPr txBox="1"/>
          <p:nvPr>
            <p:ph idx="3" type="subTitle"/>
          </p:nvPr>
        </p:nvSpPr>
        <p:spPr>
          <a:xfrm>
            <a:off x="11697773" y="3970542"/>
            <a:ext cx="4835400" cy="1405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Saturn is composed of hydrogen and helium</a:t>
            </a:r>
            <a:endParaRPr/>
          </a:p>
        </p:txBody>
      </p:sp>
      <p:sp>
        <p:nvSpPr>
          <p:cNvPr id="565" name="Google Shape;565;p46"/>
          <p:cNvSpPr txBox="1"/>
          <p:nvPr>
            <p:ph idx="6" type="subTitle"/>
          </p:nvPr>
        </p:nvSpPr>
        <p:spPr>
          <a:xfrm>
            <a:off x="11707885" y="6726840"/>
            <a:ext cx="4835400" cy="1408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Neptune is very far away from the Sun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47"/>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Treatment</a:t>
            </a:r>
            <a:endParaRPr/>
          </a:p>
        </p:txBody>
      </p:sp>
      <p:sp>
        <p:nvSpPr>
          <p:cNvPr id="571" name="Google Shape;571;p47"/>
          <p:cNvSpPr txBox="1"/>
          <p:nvPr>
            <p:ph idx="1" type="subTitle"/>
          </p:nvPr>
        </p:nvSpPr>
        <p:spPr>
          <a:xfrm>
            <a:off x="2243425" y="4955850"/>
            <a:ext cx="6492000" cy="871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Mercury</a:t>
            </a:r>
            <a:endParaRPr/>
          </a:p>
        </p:txBody>
      </p:sp>
      <p:sp>
        <p:nvSpPr>
          <p:cNvPr id="572" name="Google Shape;572;p47"/>
          <p:cNvSpPr txBox="1"/>
          <p:nvPr>
            <p:ph idx="2" type="subTitle"/>
          </p:nvPr>
        </p:nvSpPr>
        <p:spPr>
          <a:xfrm>
            <a:off x="9553175" y="4955850"/>
            <a:ext cx="6491400" cy="8718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Venus</a:t>
            </a:r>
            <a:endParaRPr/>
          </a:p>
        </p:txBody>
      </p:sp>
      <p:sp>
        <p:nvSpPr>
          <p:cNvPr id="573" name="Google Shape;573;p47"/>
          <p:cNvSpPr txBox="1"/>
          <p:nvPr>
            <p:ph idx="4" type="subTitle"/>
          </p:nvPr>
        </p:nvSpPr>
        <p:spPr>
          <a:xfrm>
            <a:off x="9553175" y="5590778"/>
            <a:ext cx="6491400" cy="2549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a beautiful name and is the second planet from the Sun. It’s  hotter than Mercury and its atmosphere is very poisonous</a:t>
            </a:r>
            <a:endParaRPr/>
          </a:p>
        </p:txBody>
      </p:sp>
      <p:sp>
        <p:nvSpPr>
          <p:cNvPr id="574" name="Google Shape;574;p47"/>
          <p:cNvSpPr txBox="1"/>
          <p:nvPr>
            <p:ph idx="3" type="subTitle"/>
          </p:nvPr>
        </p:nvSpPr>
        <p:spPr>
          <a:xfrm>
            <a:off x="2243425" y="5590778"/>
            <a:ext cx="6492000" cy="2549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grpSp>
        <p:nvGrpSpPr>
          <p:cNvPr id="575" name="Google Shape;575;p47"/>
          <p:cNvGrpSpPr/>
          <p:nvPr/>
        </p:nvGrpSpPr>
        <p:grpSpPr>
          <a:xfrm>
            <a:off x="12158675" y="3436841"/>
            <a:ext cx="1280400" cy="1280400"/>
            <a:chOff x="3044813" y="3200111"/>
            <a:chExt cx="640200" cy="640200"/>
          </a:xfrm>
        </p:grpSpPr>
        <p:sp>
          <p:nvSpPr>
            <p:cNvPr id="576" name="Google Shape;576;p47"/>
            <p:cNvSpPr/>
            <p:nvPr/>
          </p:nvSpPr>
          <p:spPr>
            <a:xfrm>
              <a:off x="3044813"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77" name="Google Shape;577;p47"/>
            <p:cNvGrpSpPr/>
            <p:nvPr/>
          </p:nvGrpSpPr>
          <p:grpSpPr>
            <a:xfrm>
              <a:off x="3225390" y="3335849"/>
              <a:ext cx="279045" cy="368724"/>
              <a:chOff x="3121518" y="3376296"/>
              <a:chExt cx="279045" cy="368724"/>
            </a:xfrm>
          </p:grpSpPr>
          <p:sp>
            <p:nvSpPr>
              <p:cNvPr id="578" name="Google Shape;578;p47"/>
              <p:cNvSpPr/>
              <p:nvPr/>
            </p:nvSpPr>
            <p:spPr>
              <a:xfrm>
                <a:off x="3163882" y="3646171"/>
                <a:ext cx="63982" cy="98013"/>
              </a:xfrm>
              <a:custGeom>
                <a:rect b="b" l="l" r="r" t="t"/>
                <a:pathLst>
                  <a:path extrusionOk="0" h="2811" w="1835">
                    <a:moveTo>
                      <a:pt x="0" y="0"/>
                    </a:moveTo>
                    <a:lnTo>
                      <a:pt x="0" y="620"/>
                    </a:lnTo>
                    <a:lnTo>
                      <a:pt x="596" y="620"/>
                    </a:lnTo>
                    <a:lnTo>
                      <a:pt x="596" y="2811"/>
                    </a:lnTo>
                    <a:lnTo>
                      <a:pt x="1215" y="2811"/>
                    </a:lnTo>
                    <a:lnTo>
                      <a:pt x="1215" y="620"/>
                    </a:lnTo>
                    <a:lnTo>
                      <a:pt x="1834" y="620"/>
                    </a:lnTo>
                    <a:lnTo>
                      <a:pt x="183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 name="Google Shape;579;p47"/>
              <p:cNvSpPr/>
              <p:nvPr/>
            </p:nvSpPr>
            <p:spPr>
              <a:xfrm>
                <a:off x="3121518" y="3376296"/>
                <a:ext cx="149512" cy="149512"/>
              </a:xfrm>
              <a:custGeom>
                <a:rect b="b" l="l" r="r" t="t"/>
                <a:pathLst>
                  <a:path extrusionOk="0" h="4288" w="4288">
                    <a:moveTo>
                      <a:pt x="1215" y="1"/>
                    </a:moveTo>
                    <a:lnTo>
                      <a:pt x="1215" y="620"/>
                    </a:lnTo>
                    <a:lnTo>
                      <a:pt x="1835" y="620"/>
                    </a:lnTo>
                    <a:lnTo>
                      <a:pt x="1835" y="1239"/>
                    </a:lnTo>
                    <a:lnTo>
                      <a:pt x="1" y="1239"/>
                    </a:lnTo>
                    <a:lnTo>
                      <a:pt x="1" y="1882"/>
                    </a:lnTo>
                    <a:lnTo>
                      <a:pt x="620" y="1882"/>
                    </a:lnTo>
                    <a:lnTo>
                      <a:pt x="620" y="4287"/>
                    </a:lnTo>
                    <a:cubicBezTo>
                      <a:pt x="1073" y="4025"/>
                      <a:pt x="1382" y="3763"/>
                      <a:pt x="2168" y="3763"/>
                    </a:cubicBezTo>
                    <a:cubicBezTo>
                      <a:pt x="3025" y="3763"/>
                      <a:pt x="3454" y="4144"/>
                      <a:pt x="3716" y="4287"/>
                    </a:cubicBezTo>
                    <a:lnTo>
                      <a:pt x="3716" y="3120"/>
                    </a:lnTo>
                    <a:lnTo>
                      <a:pt x="2454" y="3120"/>
                    </a:lnTo>
                    <a:lnTo>
                      <a:pt x="2454" y="2501"/>
                    </a:lnTo>
                    <a:lnTo>
                      <a:pt x="3645" y="2501"/>
                    </a:lnTo>
                    <a:lnTo>
                      <a:pt x="3645" y="1882"/>
                    </a:lnTo>
                    <a:lnTo>
                      <a:pt x="4288" y="1882"/>
                    </a:lnTo>
                    <a:lnTo>
                      <a:pt x="4288" y="1239"/>
                    </a:lnTo>
                    <a:lnTo>
                      <a:pt x="2430" y="1239"/>
                    </a:lnTo>
                    <a:lnTo>
                      <a:pt x="2430" y="620"/>
                    </a:lnTo>
                    <a:lnTo>
                      <a:pt x="3049" y="620"/>
                    </a:lnTo>
                    <a:lnTo>
                      <a:pt x="304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 name="Google Shape;580;p47"/>
              <p:cNvSpPr/>
              <p:nvPr/>
            </p:nvSpPr>
            <p:spPr>
              <a:xfrm>
                <a:off x="3140626" y="3528249"/>
                <a:ext cx="107985" cy="97211"/>
              </a:xfrm>
              <a:custGeom>
                <a:rect b="b" l="l" r="r" t="t"/>
                <a:pathLst>
                  <a:path extrusionOk="0" h="2788" w="3097">
                    <a:moveTo>
                      <a:pt x="1549" y="1"/>
                    </a:moveTo>
                    <a:cubicBezTo>
                      <a:pt x="834" y="1"/>
                      <a:pt x="548" y="310"/>
                      <a:pt x="1" y="668"/>
                    </a:cubicBezTo>
                    <a:lnTo>
                      <a:pt x="1" y="2787"/>
                    </a:lnTo>
                    <a:lnTo>
                      <a:pt x="3097" y="2787"/>
                    </a:lnTo>
                    <a:lnTo>
                      <a:pt x="3097" y="2168"/>
                    </a:lnTo>
                    <a:lnTo>
                      <a:pt x="1858" y="2168"/>
                    </a:lnTo>
                    <a:lnTo>
                      <a:pt x="1858" y="1549"/>
                    </a:lnTo>
                    <a:lnTo>
                      <a:pt x="3097" y="1549"/>
                    </a:lnTo>
                    <a:lnTo>
                      <a:pt x="3097" y="715"/>
                    </a:lnTo>
                    <a:cubicBezTo>
                      <a:pt x="2811" y="525"/>
                      <a:pt x="2334" y="1"/>
                      <a:pt x="154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 name="Google Shape;581;p47"/>
              <p:cNvSpPr/>
              <p:nvPr/>
            </p:nvSpPr>
            <p:spPr>
              <a:xfrm>
                <a:off x="3270995" y="3593033"/>
                <a:ext cx="129568" cy="86402"/>
              </a:xfrm>
              <a:custGeom>
                <a:rect b="b" l="l" r="r" t="t"/>
                <a:pathLst>
                  <a:path extrusionOk="0" h="2478" w="3716">
                    <a:moveTo>
                      <a:pt x="1" y="0"/>
                    </a:moveTo>
                    <a:lnTo>
                      <a:pt x="1" y="643"/>
                    </a:lnTo>
                    <a:lnTo>
                      <a:pt x="739" y="643"/>
                    </a:lnTo>
                    <a:cubicBezTo>
                      <a:pt x="644" y="1048"/>
                      <a:pt x="429" y="1405"/>
                      <a:pt x="143" y="1620"/>
                    </a:cubicBezTo>
                    <a:lnTo>
                      <a:pt x="1" y="1715"/>
                    </a:lnTo>
                    <a:lnTo>
                      <a:pt x="1" y="2477"/>
                    </a:lnTo>
                    <a:lnTo>
                      <a:pt x="3716" y="2477"/>
                    </a:lnTo>
                    <a:lnTo>
                      <a:pt x="3716" y="1715"/>
                    </a:lnTo>
                    <a:lnTo>
                      <a:pt x="3573" y="1620"/>
                    </a:lnTo>
                    <a:cubicBezTo>
                      <a:pt x="3263" y="1405"/>
                      <a:pt x="3025" y="1048"/>
                      <a:pt x="2977" y="643"/>
                    </a:cubicBezTo>
                    <a:lnTo>
                      <a:pt x="3716" y="643"/>
                    </a:lnTo>
                    <a:lnTo>
                      <a:pt x="371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 name="Google Shape;582;p47"/>
              <p:cNvSpPr/>
              <p:nvPr/>
            </p:nvSpPr>
            <p:spPr>
              <a:xfrm>
                <a:off x="3270995" y="3700982"/>
                <a:ext cx="129568" cy="44038"/>
              </a:xfrm>
              <a:custGeom>
                <a:rect b="b" l="l" r="r" t="t"/>
                <a:pathLst>
                  <a:path extrusionOk="0" h="1263" w="3716">
                    <a:moveTo>
                      <a:pt x="1" y="0"/>
                    </a:moveTo>
                    <a:lnTo>
                      <a:pt x="1" y="1262"/>
                    </a:lnTo>
                    <a:lnTo>
                      <a:pt x="3716" y="1262"/>
                    </a:lnTo>
                    <a:lnTo>
                      <a:pt x="371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583" name="Google Shape;583;p47"/>
          <p:cNvGrpSpPr/>
          <p:nvPr/>
        </p:nvGrpSpPr>
        <p:grpSpPr>
          <a:xfrm>
            <a:off x="4849225" y="3436871"/>
            <a:ext cx="1280400" cy="1280400"/>
            <a:chOff x="3044813" y="1256535"/>
            <a:chExt cx="640200" cy="640200"/>
          </a:xfrm>
        </p:grpSpPr>
        <p:sp>
          <p:nvSpPr>
            <p:cNvPr id="584" name="Google Shape;584;p47"/>
            <p:cNvSpPr/>
            <p:nvPr/>
          </p:nvSpPr>
          <p:spPr>
            <a:xfrm>
              <a:off x="3044813"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85" name="Google Shape;585;p47"/>
            <p:cNvGrpSpPr/>
            <p:nvPr/>
          </p:nvGrpSpPr>
          <p:grpSpPr>
            <a:xfrm>
              <a:off x="3207555" y="1393529"/>
              <a:ext cx="314714" cy="366213"/>
              <a:chOff x="3151435" y="1574448"/>
              <a:chExt cx="314714" cy="366213"/>
            </a:xfrm>
          </p:grpSpPr>
          <p:sp>
            <p:nvSpPr>
              <p:cNvPr id="586" name="Google Shape;586;p47"/>
              <p:cNvSpPr/>
              <p:nvPr/>
            </p:nvSpPr>
            <p:spPr>
              <a:xfrm>
                <a:off x="3270995" y="1574448"/>
                <a:ext cx="195153" cy="366213"/>
              </a:xfrm>
              <a:custGeom>
                <a:rect b="b" l="l" r="r" t="t"/>
                <a:pathLst>
                  <a:path extrusionOk="0" h="10503" w="5597">
                    <a:moveTo>
                      <a:pt x="1906" y="1"/>
                    </a:moveTo>
                    <a:cubicBezTo>
                      <a:pt x="1310" y="810"/>
                      <a:pt x="667" y="1644"/>
                      <a:pt x="1" y="2715"/>
                    </a:cubicBezTo>
                    <a:cubicBezTo>
                      <a:pt x="1930" y="2858"/>
                      <a:pt x="3454" y="4502"/>
                      <a:pt x="3454" y="6454"/>
                    </a:cubicBezTo>
                    <a:cubicBezTo>
                      <a:pt x="3454" y="8336"/>
                      <a:pt x="2072" y="9884"/>
                      <a:pt x="286" y="10146"/>
                    </a:cubicBezTo>
                    <a:cubicBezTo>
                      <a:pt x="786" y="10384"/>
                      <a:pt x="1334" y="10503"/>
                      <a:pt x="1858" y="10503"/>
                    </a:cubicBezTo>
                    <a:cubicBezTo>
                      <a:pt x="3882" y="10503"/>
                      <a:pt x="5549" y="8836"/>
                      <a:pt x="5549" y="6812"/>
                    </a:cubicBezTo>
                    <a:cubicBezTo>
                      <a:pt x="5597" y="5097"/>
                      <a:pt x="2977" y="1429"/>
                      <a:pt x="190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 name="Google Shape;587;p47"/>
              <p:cNvSpPr/>
              <p:nvPr/>
            </p:nvSpPr>
            <p:spPr>
              <a:xfrm>
                <a:off x="3259384" y="1810257"/>
                <a:ext cx="36541" cy="19979"/>
              </a:xfrm>
              <a:custGeom>
                <a:rect b="b" l="l" r="r" t="t"/>
                <a:pathLst>
                  <a:path extrusionOk="0" h="573" w="1048">
                    <a:moveTo>
                      <a:pt x="596" y="1"/>
                    </a:moveTo>
                    <a:cubicBezTo>
                      <a:pt x="405" y="191"/>
                      <a:pt x="214" y="406"/>
                      <a:pt x="0" y="572"/>
                    </a:cubicBezTo>
                    <a:cubicBezTo>
                      <a:pt x="262" y="572"/>
                      <a:pt x="596" y="525"/>
                      <a:pt x="834" y="406"/>
                    </a:cubicBezTo>
                    <a:cubicBezTo>
                      <a:pt x="977" y="334"/>
                      <a:pt x="1000" y="263"/>
                      <a:pt x="1000" y="263"/>
                    </a:cubicBezTo>
                    <a:cubicBezTo>
                      <a:pt x="1048" y="215"/>
                      <a:pt x="881" y="49"/>
                      <a:pt x="59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 name="Google Shape;588;p47"/>
              <p:cNvSpPr/>
              <p:nvPr/>
            </p:nvSpPr>
            <p:spPr>
              <a:xfrm>
                <a:off x="3226156" y="1771380"/>
                <a:ext cx="47350" cy="46548"/>
              </a:xfrm>
              <a:custGeom>
                <a:rect b="b" l="l" r="r" t="t"/>
                <a:pathLst>
                  <a:path extrusionOk="0" h="1335" w="1358">
                    <a:moveTo>
                      <a:pt x="1279" y="0"/>
                    </a:moveTo>
                    <a:cubicBezTo>
                      <a:pt x="1218" y="0"/>
                      <a:pt x="1129" y="28"/>
                      <a:pt x="1096" y="44"/>
                    </a:cubicBezTo>
                    <a:cubicBezTo>
                      <a:pt x="691" y="187"/>
                      <a:pt x="167" y="663"/>
                      <a:pt x="48" y="1092"/>
                    </a:cubicBezTo>
                    <a:cubicBezTo>
                      <a:pt x="1" y="1259"/>
                      <a:pt x="24" y="1330"/>
                      <a:pt x="24" y="1330"/>
                    </a:cubicBezTo>
                    <a:cubicBezTo>
                      <a:pt x="24" y="1330"/>
                      <a:pt x="40" y="1334"/>
                      <a:pt x="67" y="1334"/>
                    </a:cubicBezTo>
                    <a:cubicBezTo>
                      <a:pt x="108" y="1334"/>
                      <a:pt x="177" y="1325"/>
                      <a:pt x="263" y="1283"/>
                    </a:cubicBezTo>
                    <a:cubicBezTo>
                      <a:pt x="667" y="1140"/>
                      <a:pt x="1191" y="663"/>
                      <a:pt x="1310" y="259"/>
                    </a:cubicBezTo>
                    <a:cubicBezTo>
                      <a:pt x="1358" y="92"/>
                      <a:pt x="1334" y="20"/>
                      <a:pt x="1334" y="20"/>
                    </a:cubicBezTo>
                    <a:cubicBezTo>
                      <a:pt x="1327" y="6"/>
                      <a:pt x="1306" y="0"/>
                      <a:pt x="127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 name="Google Shape;589;p47"/>
              <p:cNvSpPr/>
              <p:nvPr/>
            </p:nvSpPr>
            <p:spPr>
              <a:xfrm>
                <a:off x="3151435" y="1690697"/>
                <a:ext cx="217573" cy="218410"/>
              </a:xfrm>
              <a:custGeom>
                <a:rect b="b" l="l" r="r" t="t"/>
                <a:pathLst>
                  <a:path extrusionOk="0" h="6264" w="6240">
                    <a:moveTo>
                      <a:pt x="3427" y="1668"/>
                    </a:moveTo>
                    <a:cubicBezTo>
                      <a:pt x="3625" y="1668"/>
                      <a:pt x="3799" y="1728"/>
                      <a:pt x="3930" y="1858"/>
                    </a:cubicBezTo>
                    <a:cubicBezTo>
                      <a:pt x="4192" y="2120"/>
                      <a:pt x="4168" y="2501"/>
                      <a:pt x="4025" y="2835"/>
                    </a:cubicBezTo>
                    <a:cubicBezTo>
                      <a:pt x="4454" y="2977"/>
                      <a:pt x="4739" y="3287"/>
                      <a:pt x="4739" y="3644"/>
                    </a:cubicBezTo>
                    <a:cubicBezTo>
                      <a:pt x="4763" y="3954"/>
                      <a:pt x="4549" y="4192"/>
                      <a:pt x="4192" y="4382"/>
                    </a:cubicBezTo>
                    <a:cubicBezTo>
                      <a:pt x="3910" y="4523"/>
                      <a:pt x="3543" y="4594"/>
                      <a:pt x="3172" y="4594"/>
                    </a:cubicBezTo>
                    <a:cubicBezTo>
                      <a:pt x="2225" y="4594"/>
                      <a:pt x="1247" y="4133"/>
                      <a:pt x="1572" y="3192"/>
                    </a:cubicBezTo>
                    <a:cubicBezTo>
                      <a:pt x="1786" y="2573"/>
                      <a:pt x="2406" y="1930"/>
                      <a:pt x="3025" y="1739"/>
                    </a:cubicBezTo>
                    <a:cubicBezTo>
                      <a:pt x="3164" y="1693"/>
                      <a:pt x="3301" y="1668"/>
                      <a:pt x="3427" y="1668"/>
                    </a:cubicBezTo>
                    <a:close/>
                    <a:moveTo>
                      <a:pt x="3120" y="1"/>
                    </a:moveTo>
                    <a:cubicBezTo>
                      <a:pt x="1405" y="1"/>
                      <a:pt x="0" y="1406"/>
                      <a:pt x="0" y="3120"/>
                    </a:cubicBezTo>
                    <a:cubicBezTo>
                      <a:pt x="0" y="4859"/>
                      <a:pt x="1405" y="6264"/>
                      <a:pt x="3120" y="6264"/>
                    </a:cubicBezTo>
                    <a:cubicBezTo>
                      <a:pt x="4858" y="6264"/>
                      <a:pt x="6240" y="4859"/>
                      <a:pt x="6240" y="3120"/>
                    </a:cubicBezTo>
                    <a:cubicBezTo>
                      <a:pt x="6240" y="1406"/>
                      <a:pt x="4858" y="1"/>
                      <a:pt x="312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48"/>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Patient monitoring</a:t>
            </a:r>
            <a:endParaRPr/>
          </a:p>
        </p:txBody>
      </p:sp>
      <p:sp>
        <p:nvSpPr>
          <p:cNvPr id="595" name="Google Shape;595;p48"/>
          <p:cNvSpPr txBox="1"/>
          <p:nvPr>
            <p:ph idx="4294967295" type="subTitle"/>
          </p:nvPr>
        </p:nvSpPr>
        <p:spPr>
          <a:xfrm>
            <a:off x="3373150" y="2333350"/>
            <a:ext cx="4784400" cy="969600"/>
          </a:xfrm>
          <a:prstGeom prst="rect">
            <a:avLst/>
          </a:prstGeom>
          <a:ln>
            <a:noFill/>
          </a:ln>
        </p:spPr>
        <p:txBody>
          <a:bodyPr anchorCtr="0" anchor="b" bIns="182850" lIns="182850" spcFirstLastPara="1" rIns="182850" wrap="square" tIns="182850">
            <a:noAutofit/>
          </a:bodyPr>
          <a:lstStyle/>
          <a:p>
            <a:pPr indent="0" lvl="0" marL="0" rtl="0" algn="l">
              <a:spcBef>
                <a:spcPts val="0"/>
              </a:spcBef>
              <a:spcAft>
                <a:spcPts val="0"/>
              </a:spcAft>
              <a:buNone/>
            </a:pPr>
            <a:r>
              <a:rPr lang="en" sz="4200">
                <a:latin typeface="Archivo Black"/>
                <a:ea typeface="Archivo Black"/>
                <a:cs typeface="Archivo Black"/>
                <a:sym typeface="Archivo Black"/>
              </a:rPr>
              <a:t>Week 1</a:t>
            </a:r>
            <a:endParaRPr sz="4200">
              <a:latin typeface="Archivo Black"/>
              <a:ea typeface="Archivo Black"/>
              <a:cs typeface="Archivo Black"/>
              <a:sym typeface="Archivo Black"/>
            </a:endParaRPr>
          </a:p>
        </p:txBody>
      </p:sp>
      <p:sp>
        <p:nvSpPr>
          <p:cNvPr id="596" name="Google Shape;596;p48"/>
          <p:cNvSpPr txBox="1"/>
          <p:nvPr>
            <p:ph idx="4294967295" type="subTitle"/>
          </p:nvPr>
        </p:nvSpPr>
        <p:spPr>
          <a:xfrm>
            <a:off x="3368350" y="3120492"/>
            <a:ext cx="4794000" cy="1405800"/>
          </a:xfrm>
          <a:prstGeom prst="rect">
            <a:avLst/>
          </a:prstGeom>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3200"/>
              <a:t>Mars is actually a very cold place</a:t>
            </a:r>
            <a:endParaRPr sz="3200"/>
          </a:p>
        </p:txBody>
      </p:sp>
      <p:sp>
        <p:nvSpPr>
          <p:cNvPr id="597" name="Google Shape;597;p48"/>
          <p:cNvSpPr txBox="1"/>
          <p:nvPr>
            <p:ph idx="4294967295" type="subTitle"/>
          </p:nvPr>
        </p:nvSpPr>
        <p:spPr>
          <a:xfrm>
            <a:off x="3373150" y="4678719"/>
            <a:ext cx="4784400" cy="969600"/>
          </a:xfrm>
          <a:prstGeom prst="rect">
            <a:avLst/>
          </a:prstGeom>
          <a:ln>
            <a:noFill/>
          </a:ln>
        </p:spPr>
        <p:txBody>
          <a:bodyPr anchorCtr="0" anchor="b" bIns="182850" lIns="182850" spcFirstLastPara="1" rIns="182850" wrap="square" tIns="182850">
            <a:noAutofit/>
          </a:bodyPr>
          <a:lstStyle/>
          <a:p>
            <a:pPr indent="0" lvl="0" marL="0" rtl="0" algn="l">
              <a:spcBef>
                <a:spcPts val="0"/>
              </a:spcBef>
              <a:spcAft>
                <a:spcPts val="0"/>
              </a:spcAft>
              <a:buNone/>
            </a:pPr>
            <a:r>
              <a:rPr lang="en" sz="4200">
                <a:latin typeface="Archivo Black"/>
                <a:ea typeface="Archivo Black"/>
                <a:cs typeface="Archivo Black"/>
                <a:sym typeface="Archivo Black"/>
              </a:rPr>
              <a:t>Week 2</a:t>
            </a:r>
            <a:endParaRPr sz="4200">
              <a:latin typeface="Archivo Black"/>
              <a:ea typeface="Archivo Black"/>
              <a:cs typeface="Archivo Black"/>
              <a:sym typeface="Archivo Black"/>
            </a:endParaRPr>
          </a:p>
        </p:txBody>
      </p:sp>
      <p:sp>
        <p:nvSpPr>
          <p:cNvPr id="598" name="Google Shape;598;p48"/>
          <p:cNvSpPr txBox="1"/>
          <p:nvPr>
            <p:ph idx="4294967295" type="subTitle"/>
          </p:nvPr>
        </p:nvSpPr>
        <p:spPr>
          <a:xfrm>
            <a:off x="3368350" y="5465861"/>
            <a:ext cx="4794000" cy="1405800"/>
          </a:xfrm>
          <a:prstGeom prst="rect">
            <a:avLst/>
          </a:prstGeom>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3200"/>
              <a:t>Mercury the closest planet to the Sun</a:t>
            </a:r>
            <a:endParaRPr sz="3200"/>
          </a:p>
        </p:txBody>
      </p:sp>
      <p:sp>
        <p:nvSpPr>
          <p:cNvPr id="599" name="Google Shape;599;p48"/>
          <p:cNvSpPr txBox="1"/>
          <p:nvPr>
            <p:ph idx="4294967295" type="subTitle"/>
          </p:nvPr>
        </p:nvSpPr>
        <p:spPr>
          <a:xfrm>
            <a:off x="3373150" y="7024062"/>
            <a:ext cx="4784400" cy="969600"/>
          </a:xfrm>
          <a:prstGeom prst="rect">
            <a:avLst/>
          </a:prstGeom>
          <a:ln>
            <a:noFill/>
          </a:ln>
        </p:spPr>
        <p:txBody>
          <a:bodyPr anchorCtr="0" anchor="b" bIns="182850" lIns="182850" spcFirstLastPara="1" rIns="182850" wrap="square" tIns="182850">
            <a:noAutofit/>
          </a:bodyPr>
          <a:lstStyle/>
          <a:p>
            <a:pPr indent="0" lvl="0" marL="0" rtl="0" algn="l">
              <a:spcBef>
                <a:spcPts val="0"/>
              </a:spcBef>
              <a:spcAft>
                <a:spcPts val="0"/>
              </a:spcAft>
              <a:buNone/>
            </a:pPr>
            <a:r>
              <a:rPr lang="en" sz="4200">
                <a:latin typeface="Archivo Black"/>
                <a:ea typeface="Archivo Black"/>
                <a:cs typeface="Archivo Black"/>
                <a:sym typeface="Archivo Black"/>
              </a:rPr>
              <a:t>Week 3</a:t>
            </a:r>
            <a:endParaRPr sz="4200">
              <a:latin typeface="Archivo Black"/>
              <a:ea typeface="Archivo Black"/>
              <a:cs typeface="Archivo Black"/>
              <a:sym typeface="Archivo Black"/>
            </a:endParaRPr>
          </a:p>
        </p:txBody>
      </p:sp>
      <p:sp>
        <p:nvSpPr>
          <p:cNvPr id="600" name="Google Shape;600;p48"/>
          <p:cNvSpPr txBox="1"/>
          <p:nvPr>
            <p:ph idx="4294967295" type="subTitle"/>
          </p:nvPr>
        </p:nvSpPr>
        <p:spPr>
          <a:xfrm>
            <a:off x="3368350" y="7811204"/>
            <a:ext cx="4794000" cy="1405800"/>
          </a:xfrm>
          <a:prstGeom prst="rect">
            <a:avLst/>
          </a:prstGeom>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3200"/>
              <a:t>Jupiter is the biggest planet of them all</a:t>
            </a:r>
            <a:endParaRPr sz="3200"/>
          </a:p>
        </p:txBody>
      </p:sp>
      <p:pic>
        <p:nvPicPr>
          <p:cNvPr id="601" name="Google Shape;601;p48">
            <a:hlinkClick r:id="rId3"/>
          </p:cNvPr>
          <p:cNvPicPr preferRelativeResize="0"/>
          <p:nvPr/>
        </p:nvPicPr>
        <p:blipFill>
          <a:blip r:embed="rId4">
            <a:alphaModFix/>
          </a:blip>
          <a:stretch>
            <a:fillRect/>
          </a:stretch>
        </p:blipFill>
        <p:spPr>
          <a:xfrm>
            <a:off x="8915686" y="2599951"/>
            <a:ext cx="7942113" cy="5365981"/>
          </a:xfrm>
          <a:prstGeom prst="rect">
            <a:avLst/>
          </a:prstGeom>
          <a:noFill/>
          <a:ln>
            <a:noFill/>
          </a:ln>
        </p:spPr>
      </p:pic>
      <p:sp>
        <p:nvSpPr>
          <p:cNvPr id="602" name="Google Shape;602;p48"/>
          <p:cNvSpPr txBox="1"/>
          <p:nvPr/>
        </p:nvSpPr>
        <p:spPr>
          <a:xfrm>
            <a:off x="8904200" y="8047956"/>
            <a:ext cx="7942200" cy="9696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400">
                <a:solidFill>
                  <a:srgbClr val="262626"/>
                </a:solidFill>
                <a:latin typeface="Nunito Medium"/>
                <a:ea typeface="Nunito Medium"/>
                <a:cs typeface="Nunito Medium"/>
                <a:sym typeface="Nunito Medium"/>
              </a:rPr>
              <a:t>Follow the link in the graph to modify its data and then paste the new one here. </a:t>
            </a:r>
            <a:r>
              <a:rPr lang="en" sz="2400">
                <a:solidFill>
                  <a:srgbClr val="262626"/>
                </a:solidFill>
                <a:uFill>
                  <a:noFill/>
                </a:uFill>
                <a:latin typeface="Nunito Medium"/>
                <a:ea typeface="Nunito Medium"/>
                <a:cs typeface="Nunito Medium"/>
                <a:sym typeface="Nunito Medium"/>
                <a:hlinkClick r:id="rId5">
                  <a:extLst>
                    <a:ext uri="{A12FA001-AC4F-418D-AE19-62706E023703}">
                      <ahyp:hlinkClr val="tx"/>
                    </a:ext>
                  </a:extLst>
                </a:hlinkClick>
              </a:rPr>
              <a:t>For more info, </a:t>
            </a:r>
            <a:r>
              <a:rPr b="1" lang="en" sz="2400">
                <a:solidFill>
                  <a:srgbClr val="262626"/>
                </a:solidFill>
                <a:uFill>
                  <a:noFill/>
                </a:uFill>
                <a:latin typeface="Nunito"/>
                <a:ea typeface="Nunito"/>
                <a:cs typeface="Nunito"/>
                <a:sym typeface="Nunito"/>
                <a:hlinkClick r:id="rId6">
                  <a:extLst>
                    <a:ext uri="{A12FA001-AC4F-418D-AE19-62706E023703}">
                      <ahyp:hlinkClr val="tx"/>
                    </a:ext>
                  </a:extLst>
                </a:hlinkClick>
              </a:rPr>
              <a:t>click here</a:t>
            </a:r>
            <a:endParaRPr b="1" sz="2400">
              <a:solidFill>
                <a:srgbClr val="262626"/>
              </a:solidFill>
              <a:latin typeface="Nunito"/>
              <a:ea typeface="Nunito"/>
              <a:cs typeface="Nunito"/>
              <a:sym typeface="Nunito"/>
            </a:endParaRPr>
          </a:p>
        </p:txBody>
      </p:sp>
      <p:sp>
        <p:nvSpPr>
          <p:cNvPr id="603" name="Google Shape;603;p48"/>
          <p:cNvSpPr txBox="1"/>
          <p:nvPr>
            <p:ph idx="4294967295" type="title"/>
          </p:nvPr>
        </p:nvSpPr>
        <p:spPr>
          <a:xfrm>
            <a:off x="1430203" y="2955550"/>
            <a:ext cx="1836600" cy="969000"/>
          </a:xfrm>
          <a:prstGeom prst="rect">
            <a:avLst/>
          </a:prstGeom>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sz="4400">
                <a:solidFill>
                  <a:schemeClr val="dk2"/>
                </a:solidFill>
              </a:rPr>
              <a:t>30%</a:t>
            </a:r>
            <a:endParaRPr sz="4400">
              <a:solidFill>
                <a:schemeClr val="dk2"/>
              </a:solidFill>
            </a:endParaRPr>
          </a:p>
        </p:txBody>
      </p:sp>
      <p:sp>
        <p:nvSpPr>
          <p:cNvPr id="604" name="Google Shape;604;p48"/>
          <p:cNvSpPr txBox="1"/>
          <p:nvPr>
            <p:ph idx="4294967295" type="title"/>
          </p:nvPr>
        </p:nvSpPr>
        <p:spPr>
          <a:xfrm>
            <a:off x="1430203" y="5298463"/>
            <a:ext cx="1836600" cy="969000"/>
          </a:xfrm>
          <a:prstGeom prst="rect">
            <a:avLst/>
          </a:prstGeom>
          <a:ln cap="flat" cmpd="sng" w="19050">
            <a:solidFill>
              <a:schemeClr val="lt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sz="4400">
                <a:solidFill>
                  <a:schemeClr val="lt2"/>
                </a:solidFill>
              </a:rPr>
              <a:t>6</a:t>
            </a:r>
            <a:r>
              <a:rPr lang="en" sz="4400">
                <a:solidFill>
                  <a:schemeClr val="lt2"/>
                </a:solidFill>
              </a:rPr>
              <a:t>0%</a:t>
            </a:r>
            <a:endParaRPr sz="4400">
              <a:solidFill>
                <a:schemeClr val="lt2"/>
              </a:solidFill>
            </a:endParaRPr>
          </a:p>
        </p:txBody>
      </p:sp>
      <p:sp>
        <p:nvSpPr>
          <p:cNvPr id="605" name="Google Shape;605;p48"/>
          <p:cNvSpPr txBox="1"/>
          <p:nvPr>
            <p:ph idx="4294967295" type="title"/>
          </p:nvPr>
        </p:nvSpPr>
        <p:spPr>
          <a:xfrm>
            <a:off x="1430203" y="7641375"/>
            <a:ext cx="1836600" cy="969000"/>
          </a:xfrm>
          <a:prstGeom prst="rect">
            <a:avLst/>
          </a:prstGeom>
          <a:ln cap="flat" cmpd="sng" w="19050">
            <a:solidFill>
              <a:schemeClr val="accent1"/>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sz="4400">
                <a:solidFill>
                  <a:schemeClr val="accent1"/>
                </a:solidFill>
              </a:rPr>
              <a:t>9</a:t>
            </a:r>
            <a:r>
              <a:rPr lang="en" sz="4400">
                <a:solidFill>
                  <a:schemeClr val="accent1"/>
                </a:solidFill>
              </a:rPr>
              <a:t>0%</a:t>
            </a:r>
            <a:endParaRPr sz="4400">
              <a:solidFill>
                <a:schemeClr val="accen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49"/>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Cons &amp; </a:t>
            </a:r>
            <a:r>
              <a:rPr lang="en"/>
              <a:t>indications</a:t>
            </a:r>
            <a:endParaRPr/>
          </a:p>
        </p:txBody>
      </p:sp>
      <p:sp>
        <p:nvSpPr>
          <p:cNvPr id="611" name="Google Shape;611;p49"/>
          <p:cNvSpPr txBox="1"/>
          <p:nvPr>
            <p:ph idx="1" type="subTitle"/>
          </p:nvPr>
        </p:nvSpPr>
        <p:spPr>
          <a:xfrm>
            <a:off x="3025200" y="2339150"/>
            <a:ext cx="10212000" cy="1044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Contraindications</a:t>
            </a:r>
            <a:endParaRPr/>
          </a:p>
        </p:txBody>
      </p:sp>
      <p:sp>
        <p:nvSpPr>
          <p:cNvPr id="612" name="Google Shape;612;p49"/>
          <p:cNvSpPr txBox="1"/>
          <p:nvPr>
            <p:ph idx="2" type="subTitle"/>
          </p:nvPr>
        </p:nvSpPr>
        <p:spPr>
          <a:xfrm>
            <a:off x="3025200" y="5777180"/>
            <a:ext cx="10212000" cy="1044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Indications</a:t>
            </a:r>
            <a:endParaRPr/>
          </a:p>
        </p:txBody>
      </p:sp>
      <p:sp>
        <p:nvSpPr>
          <p:cNvPr id="613" name="Google Shape;613;p49"/>
          <p:cNvSpPr txBox="1"/>
          <p:nvPr>
            <p:ph idx="3" type="subTitle"/>
          </p:nvPr>
        </p:nvSpPr>
        <p:spPr>
          <a:xfrm>
            <a:off x="3027404" y="3383177"/>
            <a:ext cx="10207200" cy="2394000"/>
          </a:xfrm>
          <a:prstGeom prst="rect">
            <a:avLst/>
          </a:prstGeom>
        </p:spPr>
        <p:txBody>
          <a:bodyPr anchorCtr="0" anchor="t" bIns="182850" lIns="182850" spcFirstLastPara="1" rIns="182850" wrap="square" tIns="182850">
            <a:noAutofit/>
          </a:bodyPr>
          <a:lstStyle/>
          <a:p>
            <a:pPr indent="-393700" lvl="0" marL="368300" rtl="0" algn="l">
              <a:spcBef>
                <a:spcPts val="0"/>
              </a:spcBef>
              <a:spcAft>
                <a:spcPts val="0"/>
              </a:spcAft>
              <a:buSzPts val="3200"/>
              <a:buChar char="●"/>
            </a:pPr>
            <a:r>
              <a:rPr lang="en"/>
              <a:t>Describe the reasons to stop the treatment here</a:t>
            </a:r>
            <a:endParaRPr/>
          </a:p>
          <a:p>
            <a:pPr indent="-393700" lvl="0" marL="368300" rtl="0" algn="l">
              <a:spcBef>
                <a:spcPts val="0"/>
              </a:spcBef>
              <a:spcAft>
                <a:spcPts val="0"/>
              </a:spcAft>
              <a:buSzPts val="3200"/>
              <a:buChar char="●"/>
            </a:pPr>
            <a:r>
              <a:rPr lang="en"/>
              <a:t>Describe the reasons to stop the treatment here</a:t>
            </a:r>
            <a:endParaRPr/>
          </a:p>
          <a:p>
            <a:pPr indent="-393700" lvl="0" marL="368300" rtl="0" algn="l">
              <a:spcBef>
                <a:spcPts val="0"/>
              </a:spcBef>
              <a:spcAft>
                <a:spcPts val="0"/>
              </a:spcAft>
              <a:buSzPts val="3200"/>
              <a:buChar char="●"/>
            </a:pPr>
            <a:r>
              <a:rPr lang="en"/>
              <a:t>Describe the reasons to stop the treatment here</a:t>
            </a:r>
            <a:endParaRPr/>
          </a:p>
          <a:p>
            <a:pPr indent="-393700" lvl="0" marL="368300" rtl="0" algn="l">
              <a:spcBef>
                <a:spcPts val="0"/>
              </a:spcBef>
              <a:spcAft>
                <a:spcPts val="0"/>
              </a:spcAft>
              <a:buSzPts val="3200"/>
              <a:buChar char="●"/>
            </a:pPr>
            <a:r>
              <a:rPr lang="en"/>
              <a:t>Describe the reasons to stop the treatment here</a:t>
            </a:r>
            <a:endParaRPr/>
          </a:p>
        </p:txBody>
      </p:sp>
      <p:sp>
        <p:nvSpPr>
          <p:cNvPr id="614" name="Google Shape;614;p49"/>
          <p:cNvSpPr txBox="1"/>
          <p:nvPr>
            <p:ph idx="4" type="subTitle"/>
          </p:nvPr>
        </p:nvSpPr>
        <p:spPr>
          <a:xfrm>
            <a:off x="3025200" y="6821196"/>
            <a:ext cx="10212000" cy="2395800"/>
          </a:xfrm>
          <a:prstGeom prst="rect">
            <a:avLst/>
          </a:prstGeom>
        </p:spPr>
        <p:txBody>
          <a:bodyPr anchorCtr="0" anchor="t" bIns="182850" lIns="182850" spcFirstLastPara="1" rIns="182850" wrap="square" tIns="182850">
            <a:noAutofit/>
          </a:bodyPr>
          <a:lstStyle/>
          <a:p>
            <a:pPr indent="-393700" lvl="0" marL="368300" rtl="0" algn="l">
              <a:spcBef>
                <a:spcPts val="0"/>
              </a:spcBef>
              <a:spcAft>
                <a:spcPts val="0"/>
              </a:spcAft>
              <a:buSzPts val="3200"/>
              <a:buChar char="●"/>
            </a:pPr>
            <a:r>
              <a:rPr lang="en"/>
              <a:t>Describe the reasons to start the treatment here</a:t>
            </a:r>
            <a:endParaRPr/>
          </a:p>
          <a:p>
            <a:pPr indent="-393700" lvl="0" marL="368300" rtl="0" algn="l">
              <a:spcBef>
                <a:spcPts val="0"/>
              </a:spcBef>
              <a:spcAft>
                <a:spcPts val="0"/>
              </a:spcAft>
              <a:buSzPts val="3200"/>
              <a:buChar char="●"/>
            </a:pPr>
            <a:r>
              <a:rPr lang="en"/>
              <a:t>Describe the reasons to start the treatment here</a:t>
            </a:r>
            <a:endParaRPr/>
          </a:p>
          <a:p>
            <a:pPr indent="-393700" lvl="0" marL="368300" rtl="0" algn="l">
              <a:spcBef>
                <a:spcPts val="0"/>
              </a:spcBef>
              <a:spcAft>
                <a:spcPts val="0"/>
              </a:spcAft>
              <a:buSzPts val="3200"/>
              <a:buChar char="●"/>
            </a:pPr>
            <a:r>
              <a:rPr lang="en"/>
              <a:t>Describe the reasons to start the treatment here</a:t>
            </a:r>
            <a:endParaRPr/>
          </a:p>
          <a:p>
            <a:pPr indent="-393700" lvl="0" marL="368300" rtl="0" algn="l">
              <a:spcBef>
                <a:spcPts val="0"/>
              </a:spcBef>
              <a:spcAft>
                <a:spcPts val="0"/>
              </a:spcAft>
              <a:buSzPts val="3200"/>
              <a:buChar char="●"/>
            </a:pPr>
            <a:r>
              <a:rPr lang="en"/>
              <a:t>Describe the reasons to start the treatment here</a:t>
            </a:r>
            <a:endParaRPr/>
          </a:p>
        </p:txBody>
      </p:sp>
      <p:grpSp>
        <p:nvGrpSpPr>
          <p:cNvPr id="615" name="Google Shape;615;p49"/>
          <p:cNvGrpSpPr/>
          <p:nvPr/>
        </p:nvGrpSpPr>
        <p:grpSpPr>
          <a:xfrm>
            <a:off x="1440000" y="5658997"/>
            <a:ext cx="1280400" cy="1280400"/>
            <a:chOff x="1399138" y="3863449"/>
            <a:chExt cx="640200" cy="640200"/>
          </a:xfrm>
        </p:grpSpPr>
        <p:sp>
          <p:nvSpPr>
            <p:cNvPr id="616" name="Google Shape;616;p49"/>
            <p:cNvSpPr/>
            <p:nvPr/>
          </p:nvSpPr>
          <p:spPr>
            <a:xfrm>
              <a:off x="1399138"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17" name="Google Shape;617;p49"/>
            <p:cNvGrpSpPr/>
            <p:nvPr/>
          </p:nvGrpSpPr>
          <p:grpSpPr>
            <a:xfrm>
              <a:off x="1568104" y="3999605"/>
              <a:ext cx="302266" cy="367887"/>
              <a:chOff x="1620263" y="3957537"/>
              <a:chExt cx="302266" cy="367887"/>
            </a:xfrm>
          </p:grpSpPr>
          <p:sp>
            <p:nvSpPr>
              <p:cNvPr id="618" name="Google Shape;618;p49"/>
              <p:cNvSpPr/>
              <p:nvPr/>
            </p:nvSpPr>
            <p:spPr>
              <a:xfrm>
                <a:off x="1620263" y="3957537"/>
                <a:ext cx="237517" cy="367887"/>
              </a:xfrm>
              <a:custGeom>
                <a:rect b="b" l="l" r="r" t="t"/>
                <a:pathLst>
                  <a:path extrusionOk="0" h="10551" w="6812">
                    <a:moveTo>
                      <a:pt x="5263" y="1882"/>
                    </a:moveTo>
                    <a:lnTo>
                      <a:pt x="5263" y="2501"/>
                    </a:lnTo>
                    <a:lnTo>
                      <a:pt x="3715" y="2501"/>
                    </a:lnTo>
                    <a:lnTo>
                      <a:pt x="3715" y="1882"/>
                    </a:lnTo>
                    <a:close/>
                    <a:moveTo>
                      <a:pt x="2215" y="1835"/>
                    </a:moveTo>
                    <a:lnTo>
                      <a:pt x="2215" y="2478"/>
                    </a:lnTo>
                    <a:lnTo>
                      <a:pt x="2834" y="2478"/>
                    </a:lnTo>
                    <a:lnTo>
                      <a:pt x="2834" y="3097"/>
                    </a:lnTo>
                    <a:lnTo>
                      <a:pt x="2215" y="3097"/>
                    </a:lnTo>
                    <a:lnTo>
                      <a:pt x="2215" y="3716"/>
                    </a:lnTo>
                    <a:lnTo>
                      <a:pt x="1572" y="3716"/>
                    </a:lnTo>
                    <a:lnTo>
                      <a:pt x="1572" y="3097"/>
                    </a:lnTo>
                    <a:lnTo>
                      <a:pt x="953" y="3097"/>
                    </a:lnTo>
                    <a:lnTo>
                      <a:pt x="953" y="2478"/>
                    </a:lnTo>
                    <a:lnTo>
                      <a:pt x="1572" y="2478"/>
                    </a:lnTo>
                    <a:lnTo>
                      <a:pt x="1572" y="1835"/>
                    </a:lnTo>
                    <a:close/>
                    <a:moveTo>
                      <a:pt x="5263" y="3097"/>
                    </a:moveTo>
                    <a:lnTo>
                      <a:pt x="5263" y="3716"/>
                    </a:lnTo>
                    <a:lnTo>
                      <a:pt x="3715" y="3716"/>
                    </a:lnTo>
                    <a:lnTo>
                      <a:pt x="3715" y="3097"/>
                    </a:lnTo>
                    <a:close/>
                    <a:moveTo>
                      <a:pt x="4668" y="4359"/>
                    </a:moveTo>
                    <a:lnTo>
                      <a:pt x="4668" y="4978"/>
                    </a:lnTo>
                    <a:lnTo>
                      <a:pt x="953" y="4978"/>
                    </a:lnTo>
                    <a:lnTo>
                      <a:pt x="953" y="4359"/>
                    </a:lnTo>
                    <a:close/>
                    <a:moveTo>
                      <a:pt x="3430" y="5573"/>
                    </a:moveTo>
                    <a:lnTo>
                      <a:pt x="3430" y="6193"/>
                    </a:lnTo>
                    <a:lnTo>
                      <a:pt x="953" y="6193"/>
                    </a:lnTo>
                    <a:lnTo>
                      <a:pt x="953" y="5573"/>
                    </a:lnTo>
                    <a:close/>
                    <a:moveTo>
                      <a:pt x="3430" y="6812"/>
                    </a:moveTo>
                    <a:lnTo>
                      <a:pt x="3430" y="7455"/>
                    </a:lnTo>
                    <a:lnTo>
                      <a:pt x="953" y="7455"/>
                    </a:lnTo>
                    <a:lnTo>
                      <a:pt x="953" y="6812"/>
                    </a:lnTo>
                    <a:close/>
                    <a:moveTo>
                      <a:pt x="3430" y="8050"/>
                    </a:moveTo>
                    <a:lnTo>
                      <a:pt x="3430" y="8669"/>
                    </a:lnTo>
                    <a:lnTo>
                      <a:pt x="953" y="8669"/>
                    </a:lnTo>
                    <a:lnTo>
                      <a:pt x="953" y="8050"/>
                    </a:lnTo>
                    <a:close/>
                    <a:moveTo>
                      <a:pt x="0" y="1"/>
                    </a:moveTo>
                    <a:lnTo>
                      <a:pt x="0" y="10551"/>
                    </a:lnTo>
                    <a:lnTo>
                      <a:pt x="5740" y="10551"/>
                    </a:lnTo>
                    <a:cubicBezTo>
                      <a:pt x="4859" y="9765"/>
                      <a:pt x="4358" y="8693"/>
                      <a:pt x="4358" y="7502"/>
                    </a:cubicBezTo>
                    <a:lnTo>
                      <a:pt x="4358" y="7240"/>
                    </a:lnTo>
                    <a:lnTo>
                      <a:pt x="5621" y="5954"/>
                    </a:lnTo>
                    <a:lnTo>
                      <a:pt x="6811" y="5954"/>
                    </a:lnTo>
                    <a:lnTo>
                      <a:pt x="681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 name="Google Shape;619;p49"/>
              <p:cNvSpPr/>
              <p:nvPr/>
            </p:nvSpPr>
            <p:spPr>
              <a:xfrm>
                <a:off x="1793799" y="4186722"/>
                <a:ext cx="128731" cy="138703"/>
              </a:xfrm>
              <a:custGeom>
                <a:rect b="b" l="l" r="r" t="t"/>
                <a:pathLst>
                  <a:path extrusionOk="0" h="3978" w="3692">
                    <a:moveTo>
                      <a:pt x="2358" y="1358"/>
                    </a:moveTo>
                    <a:lnTo>
                      <a:pt x="2715" y="1858"/>
                    </a:lnTo>
                    <a:lnTo>
                      <a:pt x="1477" y="2668"/>
                    </a:lnTo>
                    <a:lnTo>
                      <a:pt x="1001" y="1739"/>
                    </a:lnTo>
                    <a:lnTo>
                      <a:pt x="1572" y="1477"/>
                    </a:lnTo>
                    <a:lnTo>
                      <a:pt x="1715" y="1763"/>
                    </a:lnTo>
                    <a:lnTo>
                      <a:pt x="2358" y="1358"/>
                    </a:lnTo>
                    <a:close/>
                    <a:moveTo>
                      <a:pt x="929" y="1"/>
                    </a:moveTo>
                    <a:lnTo>
                      <a:pt x="1" y="929"/>
                    </a:lnTo>
                    <a:cubicBezTo>
                      <a:pt x="1" y="3025"/>
                      <a:pt x="1763" y="3882"/>
                      <a:pt x="1834" y="3978"/>
                    </a:cubicBezTo>
                    <a:cubicBezTo>
                      <a:pt x="1930" y="3882"/>
                      <a:pt x="3692" y="3049"/>
                      <a:pt x="3692" y="929"/>
                    </a:cubicBezTo>
                    <a:lnTo>
                      <a:pt x="2787"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20" name="Google Shape;620;p49"/>
          <p:cNvGrpSpPr/>
          <p:nvPr/>
        </p:nvGrpSpPr>
        <p:grpSpPr>
          <a:xfrm>
            <a:off x="1440000" y="2220941"/>
            <a:ext cx="1280400" cy="1280400"/>
            <a:chOff x="4640650" y="3200111"/>
            <a:chExt cx="640200" cy="640200"/>
          </a:xfrm>
        </p:grpSpPr>
        <p:sp>
          <p:nvSpPr>
            <p:cNvPr id="621" name="Google Shape;621;p49"/>
            <p:cNvSpPr/>
            <p:nvPr/>
          </p:nvSpPr>
          <p:spPr>
            <a:xfrm>
              <a:off x="4640650"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22" name="Google Shape;622;p49"/>
            <p:cNvGrpSpPr/>
            <p:nvPr/>
          </p:nvGrpSpPr>
          <p:grpSpPr>
            <a:xfrm>
              <a:off x="4803376" y="3336268"/>
              <a:ext cx="314749" cy="367887"/>
              <a:chOff x="4804642" y="3395404"/>
              <a:chExt cx="314749" cy="367887"/>
            </a:xfrm>
          </p:grpSpPr>
          <p:sp>
            <p:nvSpPr>
              <p:cNvPr id="623" name="Google Shape;623;p49"/>
              <p:cNvSpPr/>
              <p:nvPr/>
            </p:nvSpPr>
            <p:spPr>
              <a:xfrm>
                <a:off x="4971553" y="3611303"/>
                <a:ext cx="141213" cy="150314"/>
              </a:xfrm>
              <a:custGeom>
                <a:rect b="b" l="l" r="r" t="t"/>
                <a:pathLst>
                  <a:path extrusionOk="0" h="4311" w="4050">
                    <a:moveTo>
                      <a:pt x="1644" y="0"/>
                    </a:moveTo>
                    <a:lnTo>
                      <a:pt x="1" y="2858"/>
                    </a:lnTo>
                    <a:lnTo>
                      <a:pt x="1" y="4311"/>
                    </a:lnTo>
                    <a:lnTo>
                      <a:pt x="1858" y="4311"/>
                    </a:lnTo>
                    <a:lnTo>
                      <a:pt x="1858" y="3048"/>
                    </a:lnTo>
                    <a:lnTo>
                      <a:pt x="2477" y="3048"/>
                    </a:lnTo>
                    <a:lnTo>
                      <a:pt x="2477" y="4311"/>
                    </a:lnTo>
                    <a:lnTo>
                      <a:pt x="4025" y="4311"/>
                    </a:lnTo>
                    <a:lnTo>
                      <a:pt x="4025" y="1215"/>
                    </a:lnTo>
                    <a:cubicBezTo>
                      <a:pt x="4049" y="548"/>
                      <a:pt x="3478" y="0"/>
                      <a:pt x="281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 name="Google Shape;624;p49"/>
              <p:cNvSpPr/>
              <p:nvPr/>
            </p:nvSpPr>
            <p:spPr>
              <a:xfrm>
                <a:off x="4809628" y="3612140"/>
                <a:ext cx="140377" cy="151151"/>
              </a:xfrm>
              <a:custGeom>
                <a:rect b="b" l="l" r="r" t="t"/>
                <a:pathLst>
                  <a:path extrusionOk="0" h="4335" w="4026">
                    <a:moveTo>
                      <a:pt x="1263" y="0"/>
                    </a:moveTo>
                    <a:cubicBezTo>
                      <a:pt x="572" y="0"/>
                      <a:pt x="1" y="572"/>
                      <a:pt x="1" y="1238"/>
                    </a:cubicBezTo>
                    <a:lnTo>
                      <a:pt x="1" y="4334"/>
                    </a:lnTo>
                    <a:lnTo>
                      <a:pt x="1549" y="4334"/>
                    </a:lnTo>
                    <a:lnTo>
                      <a:pt x="1549" y="3096"/>
                    </a:lnTo>
                    <a:lnTo>
                      <a:pt x="2192" y="3096"/>
                    </a:lnTo>
                    <a:lnTo>
                      <a:pt x="2192" y="4334"/>
                    </a:lnTo>
                    <a:lnTo>
                      <a:pt x="4025" y="4334"/>
                    </a:lnTo>
                    <a:lnTo>
                      <a:pt x="4025" y="2882"/>
                    </a:lnTo>
                    <a:lnTo>
                      <a:pt x="243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 name="Google Shape;625;p49"/>
              <p:cNvSpPr/>
              <p:nvPr/>
            </p:nvSpPr>
            <p:spPr>
              <a:xfrm>
                <a:off x="4917578" y="3601331"/>
                <a:ext cx="87238" cy="86402"/>
              </a:xfrm>
              <a:custGeom>
                <a:rect b="b" l="l" r="r" t="t"/>
                <a:pathLst>
                  <a:path extrusionOk="0" h="2478" w="2502">
                    <a:moveTo>
                      <a:pt x="144" y="0"/>
                    </a:moveTo>
                    <a:lnTo>
                      <a:pt x="1" y="310"/>
                    </a:lnTo>
                    <a:lnTo>
                      <a:pt x="1263" y="2477"/>
                    </a:lnTo>
                    <a:lnTo>
                      <a:pt x="2501" y="310"/>
                    </a:lnTo>
                    <a:lnTo>
                      <a:pt x="2358" y="0"/>
                    </a:lnTo>
                    <a:cubicBezTo>
                      <a:pt x="2025" y="191"/>
                      <a:pt x="1668" y="310"/>
                      <a:pt x="1263" y="310"/>
                    </a:cubicBezTo>
                    <a:cubicBezTo>
                      <a:pt x="858" y="310"/>
                      <a:pt x="477" y="191"/>
                      <a:pt x="14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 name="Google Shape;626;p49"/>
              <p:cNvSpPr/>
              <p:nvPr/>
            </p:nvSpPr>
            <p:spPr>
              <a:xfrm>
                <a:off x="4885186" y="3395404"/>
                <a:ext cx="44073" cy="75593"/>
              </a:xfrm>
              <a:custGeom>
                <a:rect b="b" l="l" r="r" t="t"/>
                <a:pathLst>
                  <a:path extrusionOk="0" h="2168" w="1264">
                    <a:moveTo>
                      <a:pt x="1" y="1"/>
                    </a:moveTo>
                    <a:lnTo>
                      <a:pt x="1" y="1548"/>
                    </a:lnTo>
                    <a:cubicBezTo>
                      <a:pt x="25" y="1906"/>
                      <a:pt x="310" y="2168"/>
                      <a:pt x="644" y="2168"/>
                    </a:cubicBezTo>
                    <a:lnTo>
                      <a:pt x="1263" y="2168"/>
                    </a:lnTo>
                    <a:lnTo>
                      <a:pt x="1263" y="905"/>
                    </a:lnTo>
                    <a:cubicBezTo>
                      <a:pt x="1263" y="596"/>
                      <a:pt x="1001" y="1"/>
                      <a:pt x="64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 name="Google Shape;627;p49"/>
              <p:cNvSpPr/>
              <p:nvPr/>
            </p:nvSpPr>
            <p:spPr>
              <a:xfrm>
                <a:off x="4907606" y="3493381"/>
                <a:ext cx="99686" cy="97176"/>
              </a:xfrm>
              <a:custGeom>
                <a:rect b="b" l="l" r="r" t="t"/>
                <a:pathLst>
                  <a:path extrusionOk="0" h="2787" w="2859">
                    <a:moveTo>
                      <a:pt x="1" y="1"/>
                    </a:moveTo>
                    <a:lnTo>
                      <a:pt x="1" y="1239"/>
                    </a:lnTo>
                    <a:cubicBezTo>
                      <a:pt x="1" y="2096"/>
                      <a:pt x="668" y="2787"/>
                      <a:pt x="1549" y="2787"/>
                    </a:cubicBezTo>
                    <a:cubicBezTo>
                      <a:pt x="2120" y="2787"/>
                      <a:pt x="2597" y="2477"/>
                      <a:pt x="2859" y="2025"/>
                    </a:cubicBezTo>
                    <a:cubicBezTo>
                      <a:pt x="2430" y="1834"/>
                      <a:pt x="2144" y="1406"/>
                      <a:pt x="2144" y="929"/>
                    </a:cubicBezTo>
                    <a:cubicBezTo>
                      <a:pt x="2144" y="691"/>
                      <a:pt x="2239" y="405"/>
                      <a:pt x="247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 name="Google Shape;628;p49"/>
              <p:cNvSpPr/>
              <p:nvPr/>
            </p:nvSpPr>
            <p:spPr>
              <a:xfrm>
                <a:off x="4952446" y="3395404"/>
                <a:ext cx="85565" cy="75593"/>
              </a:xfrm>
              <a:custGeom>
                <a:rect b="b" l="l" r="r" t="t"/>
                <a:pathLst>
                  <a:path extrusionOk="0" h="2168" w="2454">
                    <a:moveTo>
                      <a:pt x="620" y="1"/>
                    </a:moveTo>
                    <a:cubicBezTo>
                      <a:pt x="287" y="1"/>
                      <a:pt x="1" y="596"/>
                      <a:pt x="1" y="905"/>
                    </a:cubicBezTo>
                    <a:lnTo>
                      <a:pt x="1" y="2168"/>
                    </a:lnTo>
                    <a:lnTo>
                      <a:pt x="1620" y="2168"/>
                    </a:lnTo>
                    <a:cubicBezTo>
                      <a:pt x="1596" y="2144"/>
                      <a:pt x="1596" y="2144"/>
                      <a:pt x="1620" y="2144"/>
                    </a:cubicBezTo>
                    <a:lnTo>
                      <a:pt x="2144" y="1382"/>
                    </a:lnTo>
                    <a:lnTo>
                      <a:pt x="2335" y="1691"/>
                    </a:lnTo>
                    <a:cubicBezTo>
                      <a:pt x="2406" y="1548"/>
                      <a:pt x="2454" y="1358"/>
                      <a:pt x="2454" y="1239"/>
                    </a:cubicBezTo>
                    <a:lnTo>
                      <a:pt x="245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 name="Google Shape;629;p49"/>
              <p:cNvSpPr/>
              <p:nvPr/>
            </p:nvSpPr>
            <p:spPr>
              <a:xfrm>
                <a:off x="5004782" y="3480934"/>
                <a:ext cx="44038" cy="65621"/>
              </a:xfrm>
              <a:custGeom>
                <a:rect b="b" l="l" r="r" t="t"/>
                <a:pathLst>
                  <a:path extrusionOk="0" h="1882" w="1263">
                    <a:moveTo>
                      <a:pt x="643" y="0"/>
                    </a:moveTo>
                    <a:cubicBezTo>
                      <a:pt x="643" y="0"/>
                      <a:pt x="0" y="905"/>
                      <a:pt x="0" y="1263"/>
                    </a:cubicBezTo>
                    <a:cubicBezTo>
                      <a:pt x="0" y="1620"/>
                      <a:pt x="286" y="1882"/>
                      <a:pt x="643" y="1882"/>
                    </a:cubicBezTo>
                    <a:cubicBezTo>
                      <a:pt x="953" y="1882"/>
                      <a:pt x="1262" y="1620"/>
                      <a:pt x="1262" y="1263"/>
                    </a:cubicBezTo>
                    <a:cubicBezTo>
                      <a:pt x="1262" y="905"/>
                      <a:pt x="643" y="0"/>
                      <a:pt x="6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 name="Google Shape;630;p49"/>
              <p:cNvSpPr/>
              <p:nvPr/>
            </p:nvSpPr>
            <p:spPr>
              <a:xfrm>
                <a:off x="4804642" y="3441080"/>
                <a:ext cx="44874" cy="39052"/>
              </a:xfrm>
              <a:custGeom>
                <a:rect b="b" l="l" r="r" t="t"/>
                <a:pathLst>
                  <a:path extrusionOk="0" h="1120" w="1287">
                    <a:moveTo>
                      <a:pt x="358" y="0"/>
                    </a:moveTo>
                    <a:lnTo>
                      <a:pt x="1" y="500"/>
                    </a:lnTo>
                    <a:lnTo>
                      <a:pt x="930" y="1120"/>
                    </a:lnTo>
                    <a:lnTo>
                      <a:pt x="1287" y="619"/>
                    </a:lnTo>
                    <a:lnTo>
                      <a:pt x="35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 name="Google Shape;631;p49"/>
              <p:cNvSpPr/>
              <p:nvPr/>
            </p:nvSpPr>
            <p:spPr>
              <a:xfrm>
                <a:off x="4811302" y="3503353"/>
                <a:ext cx="31590" cy="21618"/>
              </a:xfrm>
              <a:custGeom>
                <a:rect b="b" l="l" r="r" t="t"/>
                <a:pathLst>
                  <a:path extrusionOk="0" h="620" w="906">
                    <a:moveTo>
                      <a:pt x="0" y="0"/>
                    </a:moveTo>
                    <a:lnTo>
                      <a:pt x="0" y="620"/>
                    </a:lnTo>
                    <a:lnTo>
                      <a:pt x="905" y="620"/>
                    </a:lnTo>
                    <a:lnTo>
                      <a:pt x="90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 name="Google Shape;632;p49"/>
              <p:cNvSpPr/>
              <p:nvPr/>
            </p:nvSpPr>
            <p:spPr>
              <a:xfrm>
                <a:off x="4804642" y="3549030"/>
                <a:ext cx="44874" cy="39052"/>
              </a:xfrm>
              <a:custGeom>
                <a:rect b="b" l="l" r="r" t="t"/>
                <a:pathLst>
                  <a:path extrusionOk="0" h="1120" w="1287">
                    <a:moveTo>
                      <a:pt x="930" y="0"/>
                    </a:moveTo>
                    <a:lnTo>
                      <a:pt x="1" y="619"/>
                    </a:lnTo>
                    <a:lnTo>
                      <a:pt x="358" y="1119"/>
                    </a:lnTo>
                    <a:lnTo>
                      <a:pt x="1287" y="500"/>
                    </a:lnTo>
                    <a:lnTo>
                      <a:pt x="93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 name="Google Shape;633;p49"/>
              <p:cNvSpPr/>
              <p:nvPr/>
            </p:nvSpPr>
            <p:spPr>
              <a:xfrm>
                <a:off x="5074517" y="3440243"/>
                <a:ext cx="44874" cy="39888"/>
              </a:xfrm>
              <a:custGeom>
                <a:rect b="b" l="l" r="r" t="t"/>
                <a:pathLst>
                  <a:path extrusionOk="0" h="1144" w="1287">
                    <a:moveTo>
                      <a:pt x="929" y="0"/>
                    </a:moveTo>
                    <a:lnTo>
                      <a:pt x="1" y="643"/>
                    </a:lnTo>
                    <a:lnTo>
                      <a:pt x="358" y="1144"/>
                    </a:lnTo>
                    <a:lnTo>
                      <a:pt x="1287" y="524"/>
                    </a:lnTo>
                    <a:lnTo>
                      <a:pt x="92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 name="Google Shape;634;p49"/>
              <p:cNvSpPr/>
              <p:nvPr/>
            </p:nvSpPr>
            <p:spPr>
              <a:xfrm>
                <a:off x="5081176" y="3503353"/>
                <a:ext cx="31590" cy="21618"/>
              </a:xfrm>
              <a:custGeom>
                <a:rect b="b" l="l" r="r" t="t"/>
                <a:pathLst>
                  <a:path extrusionOk="0" h="620" w="906">
                    <a:moveTo>
                      <a:pt x="0" y="0"/>
                    </a:moveTo>
                    <a:lnTo>
                      <a:pt x="0" y="620"/>
                    </a:lnTo>
                    <a:lnTo>
                      <a:pt x="905" y="620"/>
                    </a:lnTo>
                    <a:lnTo>
                      <a:pt x="90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 name="Google Shape;635;p49"/>
              <p:cNvSpPr/>
              <p:nvPr/>
            </p:nvSpPr>
            <p:spPr>
              <a:xfrm>
                <a:off x="5074517" y="3549030"/>
                <a:ext cx="44874" cy="39052"/>
              </a:xfrm>
              <a:custGeom>
                <a:rect b="b" l="l" r="r" t="t"/>
                <a:pathLst>
                  <a:path extrusionOk="0" h="1120" w="1287">
                    <a:moveTo>
                      <a:pt x="358" y="0"/>
                    </a:moveTo>
                    <a:lnTo>
                      <a:pt x="1" y="500"/>
                    </a:lnTo>
                    <a:lnTo>
                      <a:pt x="929" y="1119"/>
                    </a:lnTo>
                    <a:lnTo>
                      <a:pt x="1287" y="619"/>
                    </a:lnTo>
                    <a:lnTo>
                      <a:pt x="35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636" name="Google Shape;636;p49"/>
          <p:cNvSpPr/>
          <p:nvPr/>
        </p:nvSpPr>
        <p:spPr>
          <a:xfrm>
            <a:off x="14151975" y="7060000"/>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2"/>
          <p:cNvSpPr txBox="1"/>
          <p:nvPr>
            <p:ph type="ctrTitle"/>
          </p:nvPr>
        </p:nvSpPr>
        <p:spPr>
          <a:xfrm>
            <a:off x="2373600" y="2044250"/>
            <a:ext cx="8606400" cy="5572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Scabies Case Report</a:t>
            </a:r>
            <a:endParaRPr/>
          </a:p>
        </p:txBody>
      </p:sp>
      <p:sp>
        <p:nvSpPr>
          <p:cNvPr id="290" name="Google Shape;290;p32"/>
          <p:cNvSpPr txBox="1"/>
          <p:nvPr>
            <p:ph idx="1" type="subTitle"/>
          </p:nvPr>
        </p:nvSpPr>
        <p:spPr>
          <a:xfrm>
            <a:off x="2373600" y="7423800"/>
            <a:ext cx="8606400" cy="819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Here is where your presentation begins</a:t>
            </a:r>
            <a:endParaRPr/>
          </a:p>
        </p:txBody>
      </p:sp>
      <p:sp>
        <p:nvSpPr>
          <p:cNvPr id="291" name="Google Shape;291;p32"/>
          <p:cNvSpPr/>
          <p:nvPr/>
        </p:nvSpPr>
        <p:spPr>
          <a:xfrm>
            <a:off x="10480650" y="4798100"/>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50"/>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Post-prevention</a:t>
            </a:r>
            <a:endParaRPr/>
          </a:p>
        </p:txBody>
      </p:sp>
      <p:sp>
        <p:nvSpPr>
          <p:cNvPr id="642" name="Google Shape;642;p50"/>
          <p:cNvSpPr txBox="1"/>
          <p:nvPr/>
        </p:nvSpPr>
        <p:spPr>
          <a:xfrm>
            <a:off x="2824482" y="4820490"/>
            <a:ext cx="4873200" cy="9144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200">
                <a:solidFill>
                  <a:schemeClr val="dk1"/>
                </a:solidFill>
                <a:latin typeface="Archivo Black"/>
                <a:ea typeface="Archivo Black"/>
                <a:cs typeface="Archivo Black"/>
                <a:sym typeface="Archivo Black"/>
              </a:rPr>
              <a:t>Vaccine</a:t>
            </a:r>
            <a:endParaRPr sz="4200">
              <a:solidFill>
                <a:schemeClr val="dk1"/>
              </a:solidFill>
              <a:latin typeface="Archivo Black"/>
              <a:ea typeface="Archivo Black"/>
              <a:cs typeface="Archivo Black"/>
              <a:sym typeface="Archivo Black"/>
            </a:endParaRPr>
          </a:p>
        </p:txBody>
      </p:sp>
      <p:sp>
        <p:nvSpPr>
          <p:cNvPr id="643" name="Google Shape;643;p50"/>
          <p:cNvSpPr txBox="1"/>
          <p:nvPr/>
        </p:nvSpPr>
        <p:spPr>
          <a:xfrm>
            <a:off x="10604919" y="4820490"/>
            <a:ext cx="4863600" cy="914400"/>
          </a:xfrm>
          <a:prstGeom prst="rect">
            <a:avLst/>
          </a:prstGeom>
          <a:noFill/>
          <a:ln>
            <a:noFill/>
          </a:ln>
        </p:spPr>
        <p:txBody>
          <a:bodyPr anchorCtr="0" anchor="b" bIns="182850" lIns="182850" spcFirstLastPara="1" rIns="182850" wrap="square" tIns="182850">
            <a:noAutofit/>
          </a:bodyPr>
          <a:lstStyle/>
          <a:p>
            <a:pPr indent="0" lvl="0" marL="0" marR="76200" rtl="0" algn="ctr">
              <a:lnSpc>
                <a:spcPct val="100000"/>
              </a:lnSpc>
              <a:spcBef>
                <a:spcPts val="0"/>
              </a:spcBef>
              <a:spcAft>
                <a:spcPts val="0"/>
              </a:spcAft>
              <a:buNone/>
            </a:pPr>
            <a:r>
              <a:rPr lang="en" sz="4200">
                <a:solidFill>
                  <a:schemeClr val="dk1"/>
                </a:solidFill>
                <a:latin typeface="Archivo Black"/>
                <a:ea typeface="Archivo Black"/>
                <a:cs typeface="Archivo Black"/>
                <a:sym typeface="Archivo Black"/>
              </a:rPr>
              <a:t>Control</a:t>
            </a:r>
            <a:endParaRPr sz="4200">
              <a:solidFill>
                <a:schemeClr val="dk1"/>
              </a:solidFill>
              <a:latin typeface="Archivo Black"/>
              <a:ea typeface="Archivo Black"/>
              <a:cs typeface="Archivo Black"/>
              <a:sym typeface="Archivo Black"/>
            </a:endParaRPr>
          </a:p>
        </p:txBody>
      </p:sp>
      <p:sp>
        <p:nvSpPr>
          <p:cNvPr id="644" name="Google Shape;644;p50"/>
          <p:cNvSpPr txBox="1"/>
          <p:nvPr/>
        </p:nvSpPr>
        <p:spPr>
          <a:xfrm>
            <a:off x="5259983" y="6604525"/>
            <a:ext cx="3822000" cy="1810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Mercury is the smallest planet of them all</a:t>
            </a:r>
            <a:endParaRPr sz="3200">
              <a:solidFill>
                <a:schemeClr val="dk1"/>
              </a:solidFill>
              <a:latin typeface="Nunito Medium"/>
              <a:ea typeface="Nunito Medium"/>
              <a:cs typeface="Nunito Medium"/>
              <a:sym typeface="Nunito Medium"/>
            </a:endParaRPr>
          </a:p>
        </p:txBody>
      </p:sp>
      <p:sp>
        <p:nvSpPr>
          <p:cNvPr id="645" name="Google Shape;645;p50"/>
          <p:cNvSpPr txBox="1"/>
          <p:nvPr/>
        </p:nvSpPr>
        <p:spPr>
          <a:xfrm>
            <a:off x="9215617" y="6604525"/>
            <a:ext cx="3829800" cy="1810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Despite being red, Mars is actually a cold place</a:t>
            </a:r>
            <a:endParaRPr sz="3200">
              <a:solidFill>
                <a:schemeClr val="dk1"/>
              </a:solidFill>
              <a:latin typeface="Nunito Medium"/>
              <a:ea typeface="Nunito Medium"/>
              <a:cs typeface="Nunito Medium"/>
              <a:sym typeface="Nunito Medium"/>
            </a:endParaRPr>
          </a:p>
        </p:txBody>
      </p:sp>
      <p:sp>
        <p:nvSpPr>
          <p:cNvPr id="646" name="Google Shape;646;p50"/>
          <p:cNvSpPr txBox="1"/>
          <p:nvPr/>
        </p:nvSpPr>
        <p:spPr>
          <a:xfrm>
            <a:off x="1430198" y="6607525"/>
            <a:ext cx="3829800" cy="180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Saturn is a gas giant and has several rings</a:t>
            </a:r>
            <a:endParaRPr sz="3200">
              <a:solidFill>
                <a:srgbClr val="191919"/>
              </a:solidFill>
              <a:latin typeface="Nunito Medium"/>
              <a:ea typeface="Nunito Medium"/>
              <a:cs typeface="Nunito Medium"/>
              <a:sym typeface="Nunito Medium"/>
            </a:endParaRPr>
          </a:p>
        </p:txBody>
      </p:sp>
      <p:sp>
        <p:nvSpPr>
          <p:cNvPr id="647" name="Google Shape;647;p50"/>
          <p:cNvSpPr txBox="1"/>
          <p:nvPr/>
        </p:nvSpPr>
        <p:spPr>
          <a:xfrm>
            <a:off x="13028002" y="6604525"/>
            <a:ext cx="3829800" cy="1810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Neptune is the farthest planet from the Sun</a:t>
            </a:r>
            <a:endParaRPr sz="3200">
              <a:solidFill>
                <a:schemeClr val="dk1"/>
              </a:solidFill>
              <a:latin typeface="Nunito Medium"/>
              <a:ea typeface="Nunito Medium"/>
              <a:cs typeface="Nunito Medium"/>
              <a:sym typeface="Nunito Medium"/>
            </a:endParaRPr>
          </a:p>
        </p:txBody>
      </p:sp>
      <p:sp>
        <p:nvSpPr>
          <p:cNvPr id="648" name="Google Shape;648;p50"/>
          <p:cNvSpPr txBox="1"/>
          <p:nvPr/>
        </p:nvSpPr>
        <p:spPr>
          <a:xfrm>
            <a:off x="5128498" y="3038855"/>
            <a:ext cx="8031000" cy="9120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200">
                <a:solidFill>
                  <a:schemeClr val="dk1"/>
                </a:solidFill>
                <a:latin typeface="Archivo Black"/>
                <a:ea typeface="Archivo Black"/>
                <a:cs typeface="Archivo Black"/>
                <a:sym typeface="Archivo Black"/>
              </a:rPr>
              <a:t>Scabies post-prevention</a:t>
            </a:r>
            <a:endParaRPr sz="4200">
              <a:solidFill>
                <a:schemeClr val="dk1"/>
              </a:solidFill>
              <a:latin typeface="Archivo Black"/>
              <a:ea typeface="Archivo Black"/>
              <a:cs typeface="Archivo Black"/>
              <a:sym typeface="Archivo Black"/>
            </a:endParaRPr>
          </a:p>
        </p:txBody>
      </p:sp>
      <p:cxnSp>
        <p:nvCxnSpPr>
          <p:cNvPr id="649" name="Google Shape;649;p50"/>
          <p:cNvCxnSpPr>
            <a:stCxn id="648" idx="2"/>
            <a:endCxn id="643" idx="0"/>
          </p:cNvCxnSpPr>
          <p:nvPr/>
        </p:nvCxnSpPr>
        <p:spPr>
          <a:xfrm flipH="1" rot="-5400000">
            <a:off x="10655548" y="2439305"/>
            <a:ext cx="869700" cy="3892800"/>
          </a:xfrm>
          <a:prstGeom prst="bentConnector3">
            <a:avLst>
              <a:gd fmla="val 50014" name="adj1"/>
            </a:avLst>
          </a:prstGeom>
          <a:noFill/>
          <a:ln cap="flat" cmpd="sng" w="19050">
            <a:solidFill>
              <a:schemeClr val="lt2"/>
            </a:solidFill>
            <a:prstDash val="solid"/>
            <a:round/>
            <a:headEnd len="med" w="med" type="none"/>
            <a:tailEnd len="med" w="med" type="none"/>
          </a:ln>
        </p:spPr>
      </p:cxnSp>
      <p:cxnSp>
        <p:nvCxnSpPr>
          <p:cNvPr id="650" name="Google Shape;650;p50"/>
          <p:cNvCxnSpPr>
            <a:stCxn id="648" idx="2"/>
            <a:endCxn id="642" idx="0"/>
          </p:cNvCxnSpPr>
          <p:nvPr/>
        </p:nvCxnSpPr>
        <p:spPr>
          <a:xfrm rot="5400000">
            <a:off x="6767698" y="2444255"/>
            <a:ext cx="869700" cy="3882900"/>
          </a:xfrm>
          <a:prstGeom prst="bentConnector3">
            <a:avLst>
              <a:gd fmla="val 50014" name="adj1"/>
            </a:avLst>
          </a:prstGeom>
          <a:noFill/>
          <a:ln cap="flat" cmpd="sng" w="19050">
            <a:solidFill>
              <a:schemeClr val="lt2"/>
            </a:solidFill>
            <a:prstDash val="solid"/>
            <a:round/>
            <a:headEnd len="med" w="med" type="none"/>
            <a:tailEnd len="med" w="med" type="none"/>
          </a:ln>
        </p:spPr>
      </p:cxnSp>
      <p:cxnSp>
        <p:nvCxnSpPr>
          <p:cNvPr id="651" name="Google Shape;651;p50"/>
          <p:cNvCxnSpPr>
            <a:stCxn id="642" idx="2"/>
            <a:endCxn id="646" idx="0"/>
          </p:cNvCxnSpPr>
          <p:nvPr/>
        </p:nvCxnSpPr>
        <p:spPr>
          <a:xfrm rot="5400000">
            <a:off x="3866682" y="5213190"/>
            <a:ext cx="872700" cy="1916100"/>
          </a:xfrm>
          <a:prstGeom prst="bentConnector3">
            <a:avLst>
              <a:gd fmla="val 50013" name="adj1"/>
            </a:avLst>
          </a:prstGeom>
          <a:noFill/>
          <a:ln cap="flat" cmpd="sng" w="19050">
            <a:solidFill>
              <a:schemeClr val="lt2"/>
            </a:solidFill>
            <a:prstDash val="solid"/>
            <a:round/>
            <a:headEnd len="med" w="med" type="none"/>
            <a:tailEnd len="med" w="med" type="none"/>
          </a:ln>
        </p:spPr>
      </p:cxnSp>
      <p:cxnSp>
        <p:nvCxnSpPr>
          <p:cNvPr id="652" name="Google Shape;652;p50"/>
          <p:cNvCxnSpPr>
            <a:stCxn id="642" idx="2"/>
            <a:endCxn id="644" idx="0"/>
          </p:cNvCxnSpPr>
          <p:nvPr/>
        </p:nvCxnSpPr>
        <p:spPr>
          <a:xfrm flipH="1" rot="-5400000">
            <a:off x="5781132" y="5214840"/>
            <a:ext cx="869700" cy="1909800"/>
          </a:xfrm>
          <a:prstGeom prst="bentConnector3">
            <a:avLst>
              <a:gd fmla="val 50014" name="adj1"/>
            </a:avLst>
          </a:prstGeom>
          <a:noFill/>
          <a:ln cap="flat" cmpd="sng" w="19050">
            <a:solidFill>
              <a:schemeClr val="lt2"/>
            </a:solidFill>
            <a:prstDash val="solid"/>
            <a:round/>
            <a:headEnd len="med" w="med" type="none"/>
            <a:tailEnd len="med" w="med" type="none"/>
          </a:ln>
        </p:spPr>
      </p:cxnSp>
      <p:cxnSp>
        <p:nvCxnSpPr>
          <p:cNvPr id="653" name="Google Shape;653;p50"/>
          <p:cNvCxnSpPr>
            <a:stCxn id="643" idx="2"/>
            <a:endCxn id="647" idx="0"/>
          </p:cNvCxnSpPr>
          <p:nvPr/>
        </p:nvCxnSpPr>
        <p:spPr>
          <a:xfrm flipH="1" rot="-5400000">
            <a:off x="13554969" y="5216640"/>
            <a:ext cx="869700" cy="1906200"/>
          </a:xfrm>
          <a:prstGeom prst="bentConnector3">
            <a:avLst>
              <a:gd fmla="val 50014" name="adj1"/>
            </a:avLst>
          </a:prstGeom>
          <a:noFill/>
          <a:ln cap="flat" cmpd="sng" w="19050">
            <a:solidFill>
              <a:schemeClr val="lt2"/>
            </a:solidFill>
            <a:prstDash val="solid"/>
            <a:round/>
            <a:headEnd len="med" w="med" type="none"/>
            <a:tailEnd len="med" w="med" type="none"/>
          </a:ln>
        </p:spPr>
      </p:cxnSp>
      <p:cxnSp>
        <p:nvCxnSpPr>
          <p:cNvPr id="654" name="Google Shape;654;p50"/>
          <p:cNvCxnSpPr>
            <a:stCxn id="643" idx="2"/>
            <a:endCxn id="645" idx="0"/>
          </p:cNvCxnSpPr>
          <p:nvPr/>
        </p:nvCxnSpPr>
        <p:spPr>
          <a:xfrm rot="5400000">
            <a:off x="11648769" y="5216640"/>
            <a:ext cx="869700" cy="1906200"/>
          </a:xfrm>
          <a:prstGeom prst="bentConnector3">
            <a:avLst>
              <a:gd fmla="val 50014" name="adj1"/>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sp>
        <p:nvSpPr>
          <p:cNvPr id="659" name="Google Shape;659;p51"/>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Case timeline</a:t>
            </a:r>
            <a:endParaRPr/>
          </a:p>
        </p:txBody>
      </p:sp>
      <p:sp>
        <p:nvSpPr>
          <p:cNvPr id="660" name="Google Shape;660;p51"/>
          <p:cNvSpPr txBox="1"/>
          <p:nvPr/>
        </p:nvSpPr>
        <p:spPr>
          <a:xfrm>
            <a:off x="1432579" y="5742293"/>
            <a:ext cx="3420000" cy="9924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200">
                <a:solidFill>
                  <a:schemeClr val="dk1"/>
                </a:solidFill>
                <a:latin typeface="Archivo Black"/>
                <a:ea typeface="Archivo Black"/>
                <a:cs typeface="Archivo Black"/>
                <a:sym typeface="Archivo Black"/>
              </a:rPr>
              <a:t>V</a:t>
            </a:r>
            <a:r>
              <a:rPr lang="en" sz="4200">
                <a:solidFill>
                  <a:schemeClr val="dk1"/>
                </a:solidFill>
                <a:latin typeface="Archivo Black"/>
                <a:ea typeface="Archivo Black"/>
                <a:cs typeface="Archivo Black"/>
                <a:sym typeface="Archivo Black"/>
              </a:rPr>
              <a:t>enus</a:t>
            </a:r>
            <a:endParaRPr sz="4200">
              <a:solidFill>
                <a:schemeClr val="dk1"/>
              </a:solidFill>
              <a:latin typeface="Archivo Black"/>
              <a:ea typeface="Archivo Black"/>
              <a:cs typeface="Archivo Black"/>
              <a:sym typeface="Archivo Black"/>
            </a:endParaRPr>
          </a:p>
        </p:txBody>
      </p:sp>
      <p:sp>
        <p:nvSpPr>
          <p:cNvPr id="661" name="Google Shape;661;p51"/>
          <p:cNvSpPr txBox="1"/>
          <p:nvPr/>
        </p:nvSpPr>
        <p:spPr>
          <a:xfrm>
            <a:off x="1432579" y="6498669"/>
            <a:ext cx="3420000" cy="1895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Venus is the second planet from the Sun</a:t>
            </a:r>
            <a:endParaRPr sz="3200">
              <a:solidFill>
                <a:schemeClr val="dk1"/>
              </a:solidFill>
              <a:latin typeface="Nunito Medium"/>
              <a:ea typeface="Nunito Medium"/>
              <a:cs typeface="Nunito Medium"/>
              <a:sym typeface="Nunito Medium"/>
            </a:endParaRPr>
          </a:p>
        </p:txBody>
      </p:sp>
      <p:sp>
        <p:nvSpPr>
          <p:cNvPr id="662" name="Google Shape;662;p51"/>
          <p:cNvSpPr txBox="1"/>
          <p:nvPr/>
        </p:nvSpPr>
        <p:spPr>
          <a:xfrm>
            <a:off x="5436526" y="5749217"/>
            <a:ext cx="3420000" cy="9786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200">
                <a:solidFill>
                  <a:schemeClr val="dk1"/>
                </a:solidFill>
                <a:latin typeface="Archivo Black"/>
                <a:ea typeface="Archivo Black"/>
                <a:cs typeface="Archivo Black"/>
                <a:sym typeface="Archivo Black"/>
              </a:rPr>
              <a:t>M</a:t>
            </a:r>
            <a:r>
              <a:rPr lang="en" sz="4200">
                <a:solidFill>
                  <a:schemeClr val="dk1"/>
                </a:solidFill>
                <a:latin typeface="Archivo Black"/>
                <a:ea typeface="Archivo Black"/>
                <a:cs typeface="Archivo Black"/>
                <a:sym typeface="Archivo Black"/>
              </a:rPr>
              <a:t>ercury</a:t>
            </a:r>
            <a:endParaRPr sz="4200">
              <a:solidFill>
                <a:schemeClr val="dk1"/>
              </a:solidFill>
              <a:latin typeface="Archivo Black"/>
              <a:ea typeface="Archivo Black"/>
              <a:cs typeface="Archivo Black"/>
              <a:sym typeface="Archivo Black"/>
            </a:endParaRPr>
          </a:p>
        </p:txBody>
      </p:sp>
      <p:sp>
        <p:nvSpPr>
          <p:cNvPr id="663" name="Google Shape;663;p51"/>
          <p:cNvSpPr txBox="1"/>
          <p:nvPr/>
        </p:nvSpPr>
        <p:spPr>
          <a:xfrm>
            <a:off x="5436526" y="6498669"/>
            <a:ext cx="3420000" cy="1895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Mercury is the closest planet to the Sun</a:t>
            </a:r>
            <a:endParaRPr sz="3200">
              <a:solidFill>
                <a:schemeClr val="dk1"/>
              </a:solidFill>
              <a:latin typeface="Nunito Medium"/>
              <a:ea typeface="Nunito Medium"/>
              <a:cs typeface="Nunito Medium"/>
              <a:sym typeface="Nunito Medium"/>
            </a:endParaRPr>
          </a:p>
        </p:txBody>
      </p:sp>
      <p:sp>
        <p:nvSpPr>
          <p:cNvPr id="664" name="Google Shape;664;p51"/>
          <p:cNvSpPr txBox="1"/>
          <p:nvPr/>
        </p:nvSpPr>
        <p:spPr>
          <a:xfrm>
            <a:off x="9440474" y="5742267"/>
            <a:ext cx="3411000" cy="9924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200">
                <a:solidFill>
                  <a:schemeClr val="dk1"/>
                </a:solidFill>
                <a:latin typeface="Archivo Black"/>
                <a:ea typeface="Archivo Black"/>
                <a:cs typeface="Archivo Black"/>
                <a:sym typeface="Archivo Black"/>
              </a:rPr>
              <a:t>M</a:t>
            </a:r>
            <a:r>
              <a:rPr lang="en" sz="4200">
                <a:solidFill>
                  <a:schemeClr val="dk1"/>
                </a:solidFill>
                <a:latin typeface="Archivo Black"/>
                <a:ea typeface="Archivo Black"/>
                <a:cs typeface="Archivo Black"/>
                <a:sym typeface="Archivo Black"/>
              </a:rPr>
              <a:t>ars</a:t>
            </a:r>
            <a:endParaRPr sz="4200">
              <a:solidFill>
                <a:schemeClr val="dk1"/>
              </a:solidFill>
              <a:latin typeface="Archivo Black"/>
              <a:ea typeface="Archivo Black"/>
              <a:cs typeface="Archivo Black"/>
              <a:sym typeface="Archivo Black"/>
            </a:endParaRPr>
          </a:p>
        </p:txBody>
      </p:sp>
      <p:sp>
        <p:nvSpPr>
          <p:cNvPr id="665" name="Google Shape;665;p51"/>
          <p:cNvSpPr txBox="1"/>
          <p:nvPr/>
        </p:nvSpPr>
        <p:spPr>
          <a:xfrm>
            <a:off x="9440474" y="6498653"/>
            <a:ext cx="3411000" cy="1895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Despite being red, Mars is a cold place</a:t>
            </a:r>
            <a:endParaRPr sz="3200">
              <a:solidFill>
                <a:schemeClr val="dk1"/>
              </a:solidFill>
              <a:latin typeface="Nunito Medium"/>
              <a:ea typeface="Nunito Medium"/>
              <a:cs typeface="Nunito Medium"/>
              <a:sym typeface="Nunito Medium"/>
            </a:endParaRPr>
          </a:p>
        </p:txBody>
      </p:sp>
      <p:sp>
        <p:nvSpPr>
          <p:cNvPr id="666" name="Google Shape;666;p51"/>
          <p:cNvSpPr txBox="1"/>
          <p:nvPr/>
        </p:nvSpPr>
        <p:spPr>
          <a:xfrm>
            <a:off x="13435421" y="5749217"/>
            <a:ext cx="3420000" cy="9786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200">
                <a:solidFill>
                  <a:schemeClr val="dk1"/>
                </a:solidFill>
                <a:latin typeface="Archivo Black"/>
                <a:ea typeface="Archivo Black"/>
                <a:cs typeface="Archivo Black"/>
                <a:sym typeface="Archivo Black"/>
              </a:rPr>
              <a:t>S</a:t>
            </a:r>
            <a:r>
              <a:rPr lang="en" sz="4200">
                <a:solidFill>
                  <a:schemeClr val="dk1"/>
                </a:solidFill>
                <a:latin typeface="Archivo Black"/>
                <a:ea typeface="Archivo Black"/>
                <a:cs typeface="Archivo Black"/>
                <a:sym typeface="Archivo Black"/>
              </a:rPr>
              <a:t>aturn</a:t>
            </a:r>
            <a:endParaRPr sz="4200">
              <a:solidFill>
                <a:schemeClr val="dk1"/>
              </a:solidFill>
              <a:latin typeface="Archivo Black"/>
              <a:ea typeface="Archivo Black"/>
              <a:cs typeface="Archivo Black"/>
              <a:sym typeface="Archivo Black"/>
            </a:endParaRPr>
          </a:p>
        </p:txBody>
      </p:sp>
      <p:sp>
        <p:nvSpPr>
          <p:cNvPr id="667" name="Google Shape;667;p51"/>
          <p:cNvSpPr txBox="1"/>
          <p:nvPr/>
        </p:nvSpPr>
        <p:spPr>
          <a:xfrm>
            <a:off x="13435421" y="6498669"/>
            <a:ext cx="3420000" cy="1895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Saturn is a gas giant and has several rings</a:t>
            </a:r>
            <a:endParaRPr sz="3200">
              <a:solidFill>
                <a:schemeClr val="dk1"/>
              </a:solidFill>
              <a:latin typeface="Nunito Medium"/>
              <a:ea typeface="Nunito Medium"/>
              <a:cs typeface="Nunito Medium"/>
              <a:sym typeface="Nunito Medium"/>
            </a:endParaRPr>
          </a:p>
        </p:txBody>
      </p:sp>
      <p:grpSp>
        <p:nvGrpSpPr>
          <p:cNvPr id="668" name="Google Shape;668;p51"/>
          <p:cNvGrpSpPr/>
          <p:nvPr/>
        </p:nvGrpSpPr>
        <p:grpSpPr>
          <a:xfrm>
            <a:off x="6506326" y="2954665"/>
            <a:ext cx="1280400" cy="1280400"/>
            <a:chOff x="2218238" y="3200111"/>
            <a:chExt cx="640200" cy="640200"/>
          </a:xfrm>
        </p:grpSpPr>
        <p:sp>
          <p:nvSpPr>
            <p:cNvPr id="669" name="Google Shape;669;p51"/>
            <p:cNvSpPr/>
            <p:nvPr/>
          </p:nvSpPr>
          <p:spPr>
            <a:xfrm>
              <a:off x="2218238"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70" name="Google Shape;670;p51"/>
            <p:cNvGrpSpPr/>
            <p:nvPr/>
          </p:nvGrpSpPr>
          <p:grpSpPr>
            <a:xfrm>
              <a:off x="2381399" y="3336268"/>
              <a:ext cx="313877" cy="367887"/>
              <a:chOff x="2324412" y="3364685"/>
              <a:chExt cx="313877" cy="367887"/>
            </a:xfrm>
          </p:grpSpPr>
          <p:sp>
            <p:nvSpPr>
              <p:cNvPr id="671" name="Google Shape;671;p51"/>
              <p:cNvSpPr/>
              <p:nvPr/>
            </p:nvSpPr>
            <p:spPr>
              <a:xfrm>
                <a:off x="2400772" y="3364685"/>
                <a:ext cx="237517" cy="367887"/>
              </a:xfrm>
              <a:custGeom>
                <a:rect b="b" l="l" r="r" t="t"/>
                <a:pathLst>
                  <a:path extrusionOk="0" h="10551" w="6812">
                    <a:moveTo>
                      <a:pt x="3406" y="6192"/>
                    </a:moveTo>
                    <a:lnTo>
                      <a:pt x="3406" y="6835"/>
                    </a:lnTo>
                    <a:lnTo>
                      <a:pt x="2763" y="6835"/>
                    </a:lnTo>
                    <a:lnTo>
                      <a:pt x="2763" y="6192"/>
                    </a:lnTo>
                    <a:close/>
                    <a:moveTo>
                      <a:pt x="4026" y="7430"/>
                    </a:moveTo>
                    <a:lnTo>
                      <a:pt x="4026" y="8050"/>
                    </a:lnTo>
                    <a:lnTo>
                      <a:pt x="3383" y="8050"/>
                    </a:lnTo>
                    <a:lnTo>
                      <a:pt x="3383" y="7430"/>
                    </a:lnTo>
                    <a:close/>
                    <a:moveTo>
                      <a:pt x="3097" y="8669"/>
                    </a:moveTo>
                    <a:lnTo>
                      <a:pt x="3097" y="9288"/>
                    </a:lnTo>
                    <a:lnTo>
                      <a:pt x="2478" y="9288"/>
                    </a:lnTo>
                    <a:lnTo>
                      <a:pt x="2478" y="8669"/>
                    </a:lnTo>
                    <a:close/>
                    <a:moveTo>
                      <a:pt x="3144" y="0"/>
                    </a:moveTo>
                    <a:cubicBezTo>
                      <a:pt x="2954" y="0"/>
                      <a:pt x="2763" y="191"/>
                      <a:pt x="2763" y="405"/>
                    </a:cubicBezTo>
                    <a:lnTo>
                      <a:pt x="2763" y="5287"/>
                    </a:lnTo>
                    <a:lnTo>
                      <a:pt x="2144" y="5287"/>
                    </a:lnTo>
                    <a:lnTo>
                      <a:pt x="2144" y="1644"/>
                    </a:lnTo>
                    <a:cubicBezTo>
                      <a:pt x="2144" y="1429"/>
                      <a:pt x="1954" y="1263"/>
                      <a:pt x="1763" y="1263"/>
                    </a:cubicBezTo>
                    <a:cubicBezTo>
                      <a:pt x="1549" y="1263"/>
                      <a:pt x="1358" y="1429"/>
                      <a:pt x="1358" y="1644"/>
                    </a:cubicBezTo>
                    <a:lnTo>
                      <a:pt x="1358" y="5287"/>
                    </a:lnTo>
                    <a:lnTo>
                      <a:pt x="787" y="5287"/>
                    </a:lnTo>
                    <a:lnTo>
                      <a:pt x="787" y="3501"/>
                    </a:lnTo>
                    <a:cubicBezTo>
                      <a:pt x="787" y="3287"/>
                      <a:pt x="596" y="3096"/>
                      <a:pt x="382" y="3096"/>
                    </a:cubicBezTo>
                    <a:cubicBezTo>
                      <a:pt x="191" y="3096"/>
                      <a:pt x="1" y="3287"/>
                      <a:pt x="1" y="3501"/>
                    </a:cubicBezTo>
                    <a:lnTo>
                      <a:pt x="1" y="5883"/>
                    </a:lnTo>
                    <a:cubicBezTo>
                      <a:pt x="191" y="5954"/>
                      <a:pt x="358" y="6049"/>
                      <a:pt x="477" y="6192"/>
                    </a:cubicBezTo>
                    <a:cubicBezTo>
                      <a:pt x="1311" y="6192"/>
                      <a:pt x="1978" y="6859"/>
                      <a:pt x="2001" y="7669"/>
                    </a:cubicBezTo>
                    <a:cubicBezTo>
                      <a:pt x="2025" y="8335"/>
                      <a:pt x="1644" y="8978"/>
                      <a:pt x="977" y="9217"/>
                    </a:cubicBezTo>
                    <a:cubicBezTo>
                      <a:pt x="954" y="9264"/>
                      <a:pt x="954" y="9288"/>
                      <a:pt x="930" y="9359"/>
                    </a:cubicBezTo>
                    <a:lnTo>
                      <a:pt x="930" y="10550"/>
                    </a:lnTo>
                    <a:lnTo>
                      <a:pt x="4954" y="10550"/>
                    </a:lnTo>
                    <a:lnTo>
                      <a:pt x="4954" y="9288"/>
                    </a:lnTo>
                    <a:cubicBezTo>
                      <a:pt x="5026" y="9121"/>
                      <a:pt x="5216" y="8550"/>
                      <a:pt x="5645" y="7811"/>
                    </a:cubicBezTo>
                    <a:cubicBezTo>
                      <a:pt x="5907" y="7430"/>
                      <a:pt x="6336" y="6835"/>
                      <a:pt x="6645" y="6478"/>
                    </a:cubicBezTo>
                    <a:cubicBezTo>
                      <a:pt x="6812" y="6192"/>
                      <a:pt x="6788" y="5883"/>
                      <a:pt x="6574" y="5644"/>
                    </a:cubicBezTo>
                    <a:cubicBezTo>
                      <a:pt x="6455" y="5525"/>
                      <a:pt x="6300" y="5466"/>
                      <a:pt x="6145" y="5466"/>
                    </a:cubicBezTo>
                    <a:cubicBezTo>
                      <a:pt x="5990" y="5466"/>
                      <a:pt x="5836" y="5525"/>
                      <a:pt x="5716" y="5644"/>
                    </a:cubicBezTo>
                    <a:lnTo>
                      <a:pt x="4954" y="6502"/>
                    </a:lnTo>
                    <a:lnTo>
                      <a:pt x="4954" y="1310"/>
                    </a:lnTo>
                    <a:cubicBezTo>
                      <a:pt x="4954" y="1120"/>
                      <a:pt x="4764" y="929"/>
                      <a:pt x="4550" y="929"/>
                    </a:cubicBezTo>
                    <a:cubicBezTo>
                      <a:pt x="4359" y="929"/>
                      <a:pt x="4168" y="1120"/>
                      <a:pt x="4168" y="1310"/>
                    </a:cubicBezTo>
                    <a:lnTo>
                      <a:pt x="4168" y="5287"/>
                    </a:lnTo>
                    <a:lnTo>
                      <a:pt x="3549" y="5287"/>
                    </a:lnTo>
                    <a:lnTo>
                      <a:pt x="3549" y="405"/>
                    </a:lnTo>
                    <a:cubicBezTo>
                      <a:pt x="3549" y="191"/>
                      <a:pt x="3359" y="0"/>
                      <a:pt x="314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 name="Google Shape;672;p51"/>
              <p:cNvSpPr/>
              <p:nvPr/>
            </p:nvSpPr>
            <p:spPr>
              <a:xfrm>
                <a:off x="2324412" y="3586373"/>
                <a:ext cx="126220" cy="112971"/>
              </a:xfrm>
              <a:custGeom>
                <a:rect b="b" l="l" r="r" t="t"/>
                <a:pathLst>
                  <a:path extrusionOk="0" h="3240" w="3620">
                    <a:moveTo>
                      <a:pt x="1548" y="1"/>
                    </a:moveTo>
                    <a:cubicBezTo>
                      <a:pt x="1119" y="1"/>
                      <a:pt x="762" y="263"/>
                      <a:pt x="643" y="644"/>
                    </a:cubicBezTo>
                    <a:cubicBezTo>
                      <a:pt x="262" y="763"/>
                      <a:pt x="0" y="1120"/>
                      <a:pt x="0" y="1549"/>
                    </a:cubicBezTo>
                    <a:cubicBezTo>
                      <a:pt x="0" y="2025"/>
                      <a:pt x="310" y="2406"/>
                      <a:pt x="762" y="2454"/>
                    </a:cubicBezTo>
                    <a:cubicBezTo>
                      <a:pt x="834" y="2906"/>
                      <a:pt x="1215" y="3240"/>
                      <a:pt x="1691" y="3240"/>
                    </a:cubicBezTo>
                    <a:cubicBezTo>
                      <a:pt x="2191" y="3240"/>
                      <a:pt x="2620" y="2811"/>
                      <a:pt x="2620" y="2311"/>
                    </a:cubicBezTo>
                    <a:cubicBezTo>
                      <a:pt x="3167" y="2311"/>
                      <a:pt x="3620" y="1858"/>
                      <a:pt x="3572" y="1334"/>
                    </a:cubicBezTo>
                    <a:cubicBezTo>
                      <a:pt x="3525" y="882"/>
                      <a:pt x="3215" y="525"/>
                      <a:pt x="2763" y="477"/>
                    </a:cubicBezTo>
                    <a:cubicBezTo>
                      <a:pt x="2718" y="462"/>
                      <a:pt x="2676" y="457"/>
                      <a:pt x="2636" y="457"/>
                    </a:cubicBezTo>
                    <a:cubicBezTo>
                      <a:pt x="2546" y="457"/>
                      <a:pt x="2464" y="484"/>
                      <a:pt x="2381" y="501"/>
                    </a:cubicBezTo>
                    <a:cubicBezTo>
                      <a:pt x="2215" y="191"/>
                      <a:pt x="1881" y="1"/>
                      <a:pt x="154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73" name="Google Shape;673;p51"/>
          <p:cNvGrpSpPr/>
          <p:nvPr/>
        </p:nvGrpSpPr>
        <p:grpSpPr>
          <a:xfrm>
            <a:off x="2502379" y="2954665"/>
            <a:ext cx="1280400" cy="1280400"/>
            <a:chOff x="6236463" y="2536774"/>
            <a:chExt cx="640200" cy="640200"/>
          </a:xfrm>
        </p:grpSpPr>
        <p:sp>
          <p:nvSpPr>
            <p:cNvPr id="674" name="Google Shape;674;p51"/>
            <p:cNvSpPr/>
            <p:nvPr/>
          </p:nvSpPr>
          <p:spPr>
            <a:xfrm>
              <a:off x="6236463"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75" name="Google Shape;675;p51"/>
            <p:cNvGrpSpPr/>
            <p:nvPr/>
          </p:nvGrpSpPr>
          <p:grpSpPr>
            <a:xfrm>
              <a:off x="6373456" y="2673767"/>
              <a:ext cx="366213" cy="366213"/>
              <a:chOff x="6369042" y="2795055"/>
              <a:chExt cx="366213" cy="366213"/>
            </a:xfrm>
          </p:grpSpPr>
          <p:sp>
            <p:nvSpPr>
              <p:cNvPr id="676" name="Google Shape;676;p51"/>
              <p:cNvSpPr/>
              <p:nvPr/>
            </p:nvSpPr>
            <p:spPr>
              <a:xfrm>
                <a:off x="6369042" y="2795055"/>
                <a:ext cx="366213" cy="366213"/>
              </a:xfrm>
              <a:custGeom>
                <a:rect b="b" l="l" r="r" t="t"/>
                <a:pathLst>
                  <a:path extrusionOk="0" h="10503" w="10503">
                    <a:moveTo>
                      <a:pt x="1548" y="1"/>
                    </a:moveTo>
                    <a:lnTo>
                      <a:pt x="1548" y="2335"/>
                    </a:lnTo>
                    <a:lnTo>
                      <a:pt x="3192" y="3716"/>
                    </a:lnTo>
                    <a:lnTo>
                      <a:pt x="0" y="3716"/>
                    </a:lnTo>
                    <a:lnTo>
                      <a:pt x="0" y="4025"/>
                    </a:lnTo>
                    <a:cubicBezTo>
                      <a:pt x="0" y="5090"/>
                      <a:pt x="868" y="5969"/>
                      <a:pt x="1949" y="5969"/>
                    </a:cubicBezTo>
                    <a:cubicBezTo>
                      <a:pt x="2029" y="5969"/>
                      <a:pt x="2110" y="5964"/>
                      <a:pt x="2191" y="5954"/>
                    </a:cubicBezTo>
                    <a:cubicBezTo>
                      <a:pt x="2239" y="5954"/>
                      <a:pt x="2287" y="5954"/>
                      <a:pt x="2310" y="5931"/>
                    </a:cubicBezTo>
                    <a:lnTo>
                      <a:pt x="2310" y="5931"/>
                    </a:lnTo>
                    <a:lnTo>
                      <a:pt x="1858" y="6693"/>
                    </a:lnTo>
                    <a:lnTo>
                      <a:pt x="1858" y="8336"/>
                    </a:lnTo>
                    <a:lnTo>
                      <a:pt x="2501" y="8336"/>
                    </a:lnTo>
                    <a:lnTo>
                      <a:pt x="2501" y="6883"/>
                    </a:lnTo>
                    <a:lnTo>
                      <a:pt x="3168" y="5716"/>
                    </a:lnTo>
                    <a:cubicBezTo>
                      <a:pt x="3453" y="5621"/>
                      <a:pt x="3596" y="5549"/>
                      <a:pt x="3763" y="5454"/>
                    </a:cubicBezTo>
                    <a:cubicBezTo>
                      <a:pt x="3811" y="5907"/>
                      <a:pt x="3930" y="6335"/>
                      <a:pt x="4073" y="6693"/>
                    </a:cubicBezTo>
                    <a:cubicBezTo>
                      <a:pt x="4096" y="6764"/>
                      <a:pt x="4096" y="6812"/>
                      <a:pt x="4096" y="6883"/>
                    </a:cubicBezTo>
                    <a:lnTo>
                      <a:pt x="3049" y="8336"/>
                    </a:lnTo>
                    <a:lnTo>
                      <a:pt x="3715" y="9622"/>
                    </a:lnTo>
                    <a:lnTo>
                      <a:pt x="3453" y="10312"/>
                    </a:lnTo>
                    <a:lnTo>
                      <a:pt x="4025" y="10503"/>
                    </a:lnTo>
                    <a:lnTo>
                      <a:pt x="4382" y="9598"/>
                    </a:lnTo>
                    <a:lnTo>
                      <a:pt x="3787" y="8407"/>
                    </a:lnTo>
                    <a:lnTo>
                      <a:pt x="4096" y="7955"/>
                    </a:lnTo>
                    <a:cubicBezTo>
                      <a:pt x="4263" y="8550"/>
                      <a:pt x="4739" y="9003"/>
                      <a:pt x="5263" y="9003"/>
                    </a:cubicBezTo>
                    <a:cubicBezTo>
                      <a:pt x="5835" y="9003"/>
                      <a:pt x="6287" y="8550"/>
                      <a:pt x="6430" y="7955"/>
                    </a:cubicBezTo>
                    <a:lnTo>
                      <a:pt x="6764" y="8407"/>
                    </a:lnTo>
                    <a:lnTo>
                      <a:pt x="6168" y="9598"/>
                    </a:lnTo>
                    <a:lnTo>
                      <a:pt x="6526" y="10503"/>
                    </a:lnTo>
                    <a:lnTo>
                      <a:pt x="7073" y="10312"/>
                    </a:lnTo>
                    <a:lnTo>
                      <a:pt x="6811" y="9622"/>
                    </a:lnTo>
                    <a:lnTo>
                      <a:pt x="7478" y="8336"/>
                    </a:lnTo>
                    <a:lnTo>
                      <a:pt x="6430" y="6883"/>
                    </a:lnTo>
                    <a:cubicBezTo>
                      <a:pt x="6430" y="6812"/>
                      <a:pt x="6454" y="6764"/>
                      <a:pt x="6454" y="6693"/>
                    </a:cubicBezTo>
                    <a:cubicBezTo>
                      <a:pt x="6597" y="6335"/>
                      <a:pt x="6716" y="5907"/>
                      <a:pt x="6764" y="5454"/>
                    </a:cubicBezTo>
                    <a:cubicBezTo>
                      <a:pt x="6930" y="5549"/>
                      <a:pt x="7073" y="5621"/>
                      <a:pt x="7359" y="5716"/>
                    </a:cubicBezTo>
                    <a:lnTo>
                      <a:pt x="8026" y="6883"/>
                    </a:lnTo>
                    <a:lnTo>
                      <a:pt x="8026" y="8336"/>
                    </a:lnTo>
                    <a:lnTo>
                      <a:pt x="8669" y="8336"/>
                    </a:lnTo>
                    <a:lnTo>
                      <a:pt x="8669" y="6693"/>
                    </a:lnTo>
                    <a:lnTo>
                      <a:pt x="8216" y="5931"/>
                    </a:lnTo>
                    <a:lnTo>
                      <a:pt x="8216" y="5931"/>
                    </a:lnTo>
                    <a:cubicBezTo>
                      <a:pt x="8335" y="5954"/>
                      <a:pt x="8455" y="5954"/>
                      <a:pt x="8574" y="5954"/>
                    </a:cubicBezTo>
                    <a:cubicBezTo>
                      <a:pt x="9645" y="5954"/>
                      <a:pt x="10503" y="5097"/>
                      <a:pt x="10503" y="4025"/>
                    </a:cubicBezTo>
                    <a:lnTo>
                      <a:pt x="10503" y="3716"/>
                    </a:lnTo>
                    <a:lnTo>
                      <a:pt x="7264" y="3763"/>
                    </a:lnTo>
                    <a:lnTo>
                      <a:pt x="8693" y="2335"/>
                    </a:lnTo>
                    <a:lnTo>
                      <a:pt x="8693" y="25"/>
                    </a:lnTo>
                    <a:lnTo>
                      <a:pt x="8073" y="25"/>
                    </a:lnTo>
                    <a:lnTo>
                      <a:pt x="8073" y="2049"/>
                    </a:lnTo>
                    <a:lnTo>
                      <a:pt x="6597" y="3525"/>
                    </a:lnTo>
                    <a:lnTo>
                      <a:pt x="6430" y="3073"/>
                    </a:lnTo>
                    <a:cubicBezTo>
                      <a:pt x="6121" y="2501"/>
                      <a:pt x="5740" y="2168"/>
                      <a:pt x="5263" y="2168"/>
                    </a:cubicBezTo>
                    <a:cubicBezTo>
                      <a:pt x="4787" y="2168"/>
                      <a:pt x="4406" y="2501"/>
                      <a:pt x="4096" y="3073"/>
                    </a:cubicBezTo>
                    <a:cubicBezTo>
                      <a:pt x="4049" y="3216"/>
                      <a:pt x="3954" y="3359"/>
                      <a:pt x="3930" y="3549"/>
                    </a:cubicBezTo>
                    <a:lnTo>
                      <a:pt x="2168" y="2025"/>
                    </a:lnTo>
                    <a:lnTo>
                      <a:pt x="2168"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 name="Google Shape;677;p51"/>
              <p:cNvSpPr/>
              <p:nvPr/>
            </p:nvSpPr>
            <p:spPr>
              <a:xfrm>
                <a:off x="6510186" y="2795892"/>
                <a:ext cx="86402" cy="73954"/>
              </a:xfrm>
              <a:custGeom>
                <a:rect b="b" l="l" r="r" t="t"/>
                <a:pathLst>
                  <a:path extrusionOk="0" h="2121" w="2478">
                    <a:moveTo>
                      <a:pt x="930" y="1"/>
                    </a:moveTo>
                    <a:lnTo>
                      <a:pt x="930" y="1001"/>
                    </a:lnTo>
                    <a:cubicBezTo>
                      <a:pt x="406" y="1096"/>
                      <a:pt x="25" y="1596"/>
                      <a:pt x="1" y="2120"/>
                    </a:cubicBezTo>
                    <a:cubicBezTo>
                      <a:pt x="358" y="1751"/>
                      <a:pt x="787" y="1566"/>
                      <a:pt x="1221" y="1566"/>
                    </a:cubicBezTo>
                    <a:cubicBezTo>
                      <a:pt x="1656" y="1566"/>
                      <a:pt x="2097" y="1751"/>
                      <a:pt x="2478" y="2120"/>
                    </a:cubicBezTo>
                    <a:cubicBezTo>
                      <a:pt x="2430" y="1596"/>
                      <a:pt x="2049" y="1120"/>
                      <a:pt x="1549" y="1001"/>
                    </a:cubicBezTo>
                    <a:lnTo>
                      <a:pt x="154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78" name="Google Shape;678;p51"/>
          <p:cNvGrpSpPr/>
          <p:nvPr/>
        </p:nvGrpSpPr>
        <p:grpSpPr>
          <a:xfrm>
            <a:off x="10505774" y="2954665"/>
            <a:ext cx="1280400" cy="1280400"/>
            <a:chOff x="7910013" y="1886147"/>
            <a:chExt cx="640200" cy="640200"/>
          </a:xfrm>
        </p:grpSpPr>
        <p:sp>
          <p:nvSpPr>
            <p:cNvPr id="679" name="Google Shape;679;p51"/>
            <p:cNvSpPr/>
            <p:nvPr/>
          </p:nvSpPr>
          <p:spPr>
            <a:xfrm>
              <a:off x="7910013"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80" name="Google Shape;680;p51"/>
            <p:cNvGrpSpPr/>
            <p:nvPr/>
          </p:nvGrpSpPr>
          <p:grpSpPr>
            <a:xfrm>
              <a:off x="8047407" y="2023559"/>
              <a:ext cx="365411" cy="365377"/>
              <a:chOff x="8018938" y="2184769"/>
              <a:chExt cx="365411" cy="365377"/>
            </a:xfrm>
          </p:grpSpPr>
          <p:sp>
            <p:nvSpPr>
              <p:cNvPr id="681" name="Google Shape;681;p51"/>
              <p:cNvSpPr/>
              <p:nvPr/>
            </p:nvSpPr>
            <p:spPr>
              <a:xfrm>
                <a:off x="8018938" y="2184769"/>
                <a:ext cx="365411" cy="365377"/>
              </a:xfrm>
              <a:custGeom>
                <a:rect b="b" l="l" r="r" t="t"/>
                <a:pathLst>
                  <a:path extrusionOk="0" h="10479" w="10480">
                    <a:moveTo>
                      <a:pt x="4287" y="4001"/>
                    </a:moveTo>
                    <a:lnTo>
                      <a:pt x="4287" y="4620"/>
                    </a:lnTo>
                    <a:lnTo>
                      <a:pt x="3668" y="4620"/>
                    </a:lnTo>
                    <a:lnTo>
                      <a:pt x="3668" y="4001"/>
                    </a:lnTo>
                    <a:close/>
                    <a:moveTo>
                      <a:pt x="6169" y="3334"/>
                    </a:moveTo>
                    <a:cubicBezTo>
                      <a:pt x="6716" y="3334"/>
                      <a:pt x="7121" y="3739"/>
                      <a:pt x="7121" y="4287"/>
                    </a:cubicBezTo>
                    <a:cubicBezTo>
                      <a:pt x="7121" y="4834"/>
                      <a:pt x="6669" y="5239"/>
                      <a:pt x="6169" y="5239"/>
                    </a:cubicBezTo>
                    <a:cubicBezTo>
                      <a:pt x="5669" y="5239"/>
                      <a:pt x="5216" y="4834"/>
                      <a:pt x="5216" y="4287"/>
                    </a:cubicBezTo>
                    <a:cubicBezTo>
                      <a:pt x="5216" y="3787"/>
                      <a:pt x="5621" y="3334"/>
                      <a:pt x="6169" y="3334"/>
                    </a:cubicBezTo>
                    <a:close/>
                    <a:moveTo>
                      <a:pt x="6788" y="5859"/>
                    </a:moveTo>
                    <a:lnTo>
                      <a:pt x="6788" y="6501"/>
                    </a:lnTo>
                    <a:lnTo>
                      <a:pt x="6169" y="6501"/>
                    </a:lnTo>
                    <a:lnTo>
                      <a:pt x="6169" y="5859"/>
                    </a:lnTo>
                    <a:close/>
                    <a:moveTo>
                      <a:pt x="4287" y="5239"/>
                    </a:moveTo>
                    <a:cubicBezTo>
                      <a:pt x="4811" y="5239"/>
                      <a:pt x="5240" y="5668"/>
                      <a:pt x="5240" y="6192"/>
                    </a:cubicBezTo>
                    <a:cubicBezTo>
                      <a:pt x="5240" y="6692"/>
                      <a:pt x="4835" y="7144"/>
                      <a:pt x="4287" y="7144"/>
                    </a:cubicBezTo>
                    <a:cubicBezTo>
                      <a:pt x="3787" y="7121"/>
                      <a:pt x="3335" y="6692"/>
                      <a:pt x="3335" y="6192"/>
                    </a:cubicBezTo>
                    <a:cubicBezTo>
                      <a:pt x="3335" y="5692"/>
                      <a:pt x="3763" y="5239"/>
                      <a:pt x="4287" y="5239"/>
                    </a:cubicBezTo>
                    <a:close/>
                    <a:moveTo>
                      <a:pt x="4478" y="0"/>
                    </a:moveTo>
                    <a:lnTo>
                      <a:pt x="4121" y="500"/>
                    </a:lnTo>
                    <a:lnTo>
                      <a:pt x="4930" y="1048"/>
                    </a:lnTo>
                    <a:lnTo>
                      <a:pt x="4930" y="1810"/>
                    </a:lnTo>
                    <a:cubicBezTo>
                      <a:pt x="4216" y="1882"/>
                      <a:pt x="3549" y="2167"/>
                      <a:pt x="3049" y="2596"/>
                    </a:cubicBezTo>
                    <a:lnTo>
                      <a:pt x="2358" y="1905"/>
                    </a:lnTo>
                    <a:lnTo>
                      <a:pt x="1906" y="2358"/>
                    </a:lnTo>
                    <a:lnTo>
                      <a:pt x="2597" y="3048"/>
                    </a:lnTo>
                    <a:cubicBezTo>
                      <a:pt x="2144" y="3572"/>
                      <a:pt x="1882" y="4192"/>
                      <a:pt x="1834" y="4906"/>
                    </a:cubicBezTo>
                    <a:lnTo>
                      <a:pt x="1049" y="4906"/>
                    </a:lnTo>
                    <a:lnTo>
                      <a:pt x="525" y="4120"/>
                    </a:lnTo>
                    <a:lnTo>
                      <a:pt x="1" y="4477"/>
                    </a:lnTo>
                    <a:lnTo>
                      <a:pt x="525" y="5239"/>
                    </a:lnTo>
                    <a:lnTo>
                      <a:pt x="1" y="6025"/>
                    </a:lnTo>
                    <a:lnTo>
                      <a:pt x="525" y="6382"/>
                    </a:lnTo>
                    <a:lnTo>
                      <a:pt x="1049" y="5573"/>
                    </a:lnTo>
                    <a:lnTo>
                      <a:pt x="1834" y="5573"/>
                    </a:lnTo>
                    <a:cubicBezTo>
                      <a:pt x="1882" y="6287"/>
                      <a:pt x="2192" y="6930"/>
                      <a:pt x="2597" y="7454"/>
                    </a:cubicBezTo>
                    <a:lnTo>
                      <a:pt x="1906" y="8121"/>
                    </a:lnTo>
                    <a:lnTo>
                      <a:pt x="2358" y="8573"/>
                    </a:lnTo>
                    <a:lnTo>
                      <a:pt x="3049" y="7883"/>
                    </a:lnTo>
                    <a:cubicBezTo>
                      <a:pt x="3573" y="8335"/>
                      <a:pt x="4216" y="8597"/>
                      <a:pt x="4930" y="8669"/>
                    </a:cubicBezTo>
                    <a:lnTo>
                      <a:pt x="4930" y="9431"/>
                    </a:lnTo>
                    <a:lnTo>
                      <a:pt x="4121" y="9978"/>
                    </a:lnTo>
                    <a:lnTo>
                      <a:pt x="4478" y="10478"/>
                    </a:lnTo>
                    <a:lnTo>
                      <a:pt x="5240" y="9978"/>
                    </a:lnTo>
                    <a:lnTo>
                      <a:pt x="6026" y="10478"/>
                    </a:lnTo>
                    <a:lnTo>
                      <a:pt x="6383" y="9978"/>
                    </a:lnTo>
                    <a:lnTo>
                      <a:pt x="5573" y="9431"/>
                    </a:lnTo>
                    <a:lnTo>
                      <a:pt x="5573" y="8669"/>
                    </a:lnTo>
                    <a:cubicBezTo>
                      <a:pt x="6288" y="8597"/>
                      <a:pt x="6955" y="8311"/>
                      <a:pt x="7455" y="7883"/>
                    </a:cubicBezTo>
                    <a:lnTo>
                      <a:pt x="8122" y="8573"/>
                    </a:lnTo>
                    <a:lnTo>
                      <a:pt x="8574" y="8121"/>
                    </a:lnTo>
                    <a:lnTo>
                      <a:pt x="7907" y="7454"/>
                    </a:lnTo>
                    <a:cubicBezTo>
                      <a:pt x="8336" y="6906"/>
                      <a:pt x="8598" y="6287"/>
                      <a:pt x="8669" y="5573"/>
                    </a:cubicBezTo>
                    <a:lnTo>
                      <a:pt x="9455" y="5573"/>
                    </a:lnTo>
                    <a:lnTo>
                      <a:pt x="9979" y="6382"/>
                    </a:lnTo>
                    <a:lnTo>
                      <a:pt x="10479" y="6025"/>
                    </a:lnTo>
                    <a:lnTo>
                      <a:pt x="9979" y="5239"/>
                    </a:lnTo>
                    <a:lnTo>
                      <a:pt x="10479" y="4477"/>
                    </a:lnTo>
                    <a:lnTo>
                      <a:pt x="9979" y="4120"/>
                    </a:lnTo>
                    <a:lnTo>
                      <a:pt x="9455" y="4906"/>
                    </a:lnTo>
                    <a:lnTo>
                      <a:pt x="8669" y="4906"/>
                    </a:lnTo>
                    <a:cubicBezTo>
                      <a:pt x="8598" y="4192"/>
                      <a:pt x="8312" y="3549"/>
                      <a:pt x="7907" y="3048"/>
                    </a:cubicBezTo>
                    <a:lnTo>
                      <a:pt x="8574" y="2358"/>
                    </a:lnTo>
                    <a:lnTo>
                      <a:pt x="8122" y="1905"/>
                    </a:lnTo>
                    <a:lnTo>
                      <a:pt x="7455" y="2596"/>
                    </a:lnTo>
                    <a:cubicBezTo>
                      <a:pt x="6907" y="2143"/>
                      <a:pt x="6288" y="1882"/>
                      <a:pt x="5573" y="1810"/>
                    </a:cubicBezTo>
                    <a:lnTo>
                      <a:pt x="5573" y="1048"/>
                    </a:lnTo>
                    <a:lnTo>
                      <a:pt x="6383" y="500"/>
                    </a:lnTo>
                    <a:lnTo>
                      <a:pt x="6026" y="0"/>
                    </a:lnTo>
                    <a:lnTo>
                      <a:pt x="5240" y="500"/>
                    </a:lnTo>
                    <a:lnTo>
                      <a:pt x="447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 name="Google Shape;682;p51"/>
              <p:cNvSpPr/>
              <p:nvPr/>
            </p:nvSpPr>
            <p:spPr>
              <a:xfrm>
                <a:off x="8222390" y="2323437"/>
                <a:ext cx="23291" cy="23257"/>
              </a:xfrm>
              <a:custGeom>
                <a:rect b="b" l="l" r="r" t="t"/>
                <a:pathLst>
                  <a:path extrusionOk="0" h="667" w="668">
                    <a:moveTo>
                      <a:pt x="334" y="0"/>
                    </a:moveTo>
                    <a:cubicBezTo>
                      <a:pt x="143" y="0"/>
                      <a:pt x="0" y="167"/>
                      <a:pt x="0" y="334"/>
                    </a:cubicBezTo>
                    <a:cubicBezTo>
                      <a:pt x="0" y="524"/>
                      <a:pt x="143" y="667"/>
                      <a:pt x="334" y="667"/>
                    </a:cubicBezTo>
                    <a:cubicBezTo>
                      <a:pt x="524" y="667"/>
                      <a:pt x="667" y="524"/>
                      <a:pt x="667" y="334"/>
                    </a:cubicBezTo>
                    <a:cubicBezTo>
                      <a:pt x="667" y="167"/>
                      <a:pt x="524" y="0"/>
                      <a:pt x="33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 name="Google Shape;683;p51"/>
              <p:cNvSpPr/>
              <p:nvPr/>
            </p:nvSpPr>
            <p:spPr>
              <a:xfrm>
                <a:off x="8156769" y="2389023"/>
                <a:ext cx="23291" cy="23291"/>
              </a:xfrm>
              <a:custGeom>
                <a:rect b="b" l="l" r="r" t="t"/>
                <a:pathLst>
                  <a:path extrusionOk="0" h="668" w="668">
                    <a:moveTo>
                      <a:pt x="334" y="1"/>
                    </a:moveTo>
                    <a:cubicBezTo>
                      <a:pt x="168" y="1"/>
                      <a:pt x="1" y="143"/>
                      <a:pt x="1" y="334"/>
                    </a:cubicBezTo>
                    <a:cubicBezTo>
                      <a:pt x="1" y="524"/>
                      <a:pt x="168" y="667"/>
                      <a:pt x="334" y="667"/>
                    </a:cubicBezTo>
                    <a:cubicBezTo>
                      <a:pt x="525" y="667"/>
                      <a:pt x="668" y="524"/>
                      <a:pt x="668" y="334"/>
                    </a:cubicBezTo>
                    <a:cubicBezTo>
                      <a:pt x="668" y="143"/>
                      <a:pt x="525" y="1"/>
                      <a:pt x="33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684" name="Google Shape;684;p51"/>
          <p:cNvGrpSpPr/>
          <p:nvPr/>
        </p:nvGrpSpPr>
        <p:grpSpPr>
          <a:xfrm>
            <a:off x="14505221" y="2954665"/>
            <a:ext cx="1280400" cy="1280400"/>
            <a:chOff x="5455188" y="1886147"/>
            <a:chExt cx="640200" cy="640200"/>
          </a:xfrm>
        </p:grpSpPr>
        <p:sp>
          <p:nvSpPr>
            <p:cNvPr id="685" name="Google Shape;685;p51"/>
            <p:cNvSpPr/>
            <p:nvPr/>
          </p:nvSpPr>
          <p:spPr>
            <a:xfrm>
              <a:off x="5455188"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86" name="Google Shape;686;p51"/>
            <p:cNvGrpSpPr/>
            <p:nvPr/>
          </p:nvGrpSpPr>
          <p:grpSpPr>
            <a:xfrm>
              <a:off x="5590926" y="2023977"/>
              <a:ext cx="368724" cy="364540"/>
              <a:chOff x="5548645" y="2167335"/>
              <a:chExt cx="368724" cy="364540"/>
            </a:xfrm>
          </p:grpSpPr>
          <p:sp>
            <p:nvSpPr>
              <p:cNvPr id="687" name="Google Shape;687;p51"/>
              <p:cNvSpPr/>
              <p:nvPr/>
            </p:nvSpPr>
            <p:spPr>
              <a:xfrm>
                <a:off x="5635012" y="2167335"/>
                <a:ext cx="104637" cy="212587"/>
              </a:xfrm>
              <a:custGeom>
                <a:rect b="b" l="l" r="r" t="t"/>
                <a:pathLst>
                  <a:path extrusionOk="0" h="6097" w="3001">
                    <a:moveTo>
                      <a:pt x="2572" y="0"/>
                    </a:moveTo>
                    <a:lnTo>
                      <a:pt x="2239" y="333"/>
                    </a:lnTo>
                    <a:cubicBezTo>
                      <a:pt x="1263" y="1310"/>
                      <a:pt x="715" y="2548"/>
                      <a:pt x="620" y="3810"/>
                    </a:cubicBezTo>
                    <a:cubicBezTo>
                      <a:pt x="429" y="4144"/>
                      <a:pt x="0" y="4787"/>
                      <a:pt x="0" y="5168"/>
                    </a:cubicBezTo>
                    <a:cubicBezTo>
                      <a:pt x="0" y="5692"/>
                      <a:pt x="429" y="6097"/>
                      <a:pt x="929" y="6097"/>
                    </a:cubicBezTo>
                    <a:cubicBezTo>
                      <a:pt x="1429" y="6097"/>
                      <a:pt x="1858" y="5692"/>
                      <a:pt x="1858" y="5168"/>
                    </a:cubicBezTo>
                    <a:cubicBezTo>
                      <a:pt x="1858" y="4811"/>
                      <a:pt x="1453" y="4191"/>
                      <a:pt x="1263" y="3858"/>
                    </a:cubicBezTo>
                    <a:cubicBezTo>
                      <a:pt x="1334" y="2715"/>
                      <a:pt x="1858" y="1596"/>
                      <a:pt x="2691" y="762"/>
                    </a:cubicBezTo>
                    <a:lnTo>
                      <a:pt x="3001" y="453"/>
                    </a:lnTo>
                    <a:lnTo>
                      <a:pt x="257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 name="Google Shape;688;p51"/>
              <p:cNvSpPr/>
              <p:nvPr/>
            </p:nvSpPr>
            <p:spPr>
              <a:xfrm>
                <a:off x="5764545" y="2167335"/>
                <a:ext cx="105474" cy="212587"/>
              </a:xfrm>
              <a:custGeom>
                <a:rect b="b" l="l" r="r" t="t"/>
                <a:pathLst>
                  <a:path extrusionOk="0" h="6097" w="3025">
                    <a:moveTo>
                      <a:pt x="2572" y="0"/>
                    </a:moveTo>
                    <a:lnTo>
                      <a:pt x="2239" y="333"/>
                    </a:lnTo>
                    <a:cubicBezTo>
                      <a:pt x="1263" y="1310"/>
                      <a:pt x="715" y="2548"/>
                      <a:pt x="643" y="3810"/>
                    </a:cubicBezTo>
                    <a:cubicBezTo>
                      <a:pt x="429" y="4144"/>
                      <a:pt x="0" y="4787"/>
                      <a:pt x="0" y="5168"/>
                    </a:cubicBezTo>
                    <a:cubicBezTo>
                      <a:pt x="0" y="5692"/>
                      <a:pt x="429" y="6097"/>
                      <a:pt x="929" y="6097"/>
                    </a:cubicBezTo>
                    <a:cubicBezTo>
                      <a:pt x="1429" y="6097"/>
                      <a:pt x="1858" y="5692"/>
                      <a:pt x="1858" y="5168"/>
                    </a:cubicBezTo>
                    <a:cubicBezTo>
                      <a:pt x="1858" y="4811"/>
                      <a:pt x="1477" y="4191"/>
                      <a:pt x="1263" y="3858"/>
                    </a:cubicBezTo>
                    <a:cubicBezTo>
                      <a:pt x="1358" y="2715"/>
                      <a:pt x="1858" y="1596"/>
                      <a:pt x="2691" y="762"/>
                    </a:cubicBezTo>
                    <a:lnTo>
                      <a:pt x="3025" y="453"/>
                    </a:lnTo>
                    <a:lnTo>
                      <a:pt x="257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 name="Google Shape;689;p51"/>
              <p:cNvSpPr/>
              <p:nvPr/>
            </p:nvSpPr>
            <p:spPr>
              <a:xfrm>
                <a:off x="5548645" y="2315139"/>
                <a:ext cx="365411" cy="151151"/>
              </a:xfrm>
              <a:custGeom>
                <a:rect b="b" l="l" r="r" t="t"/>
                <a:pathLst>
                  <a:path extrusionOk="0" h="4335" w="10480">
                    <a:moveTo>
                      <a:pt x="1" y="0"/>
                    </a:moveTo>
                    <a:lnTo>
                      <a:pt x="1" y="3739"/>
                    </a:lnTo>
                    <a:lnTo>
                      <a:pt x="310" y="3739"/>
                    </a:lnTo>
                    <a:cubicBezTo>
                      <a:pt x="1001" y="3739"/>
                      <a:pt x="1358" y="3906"/>
                      <a:pt x="1668" y="4072"/>
                    </a:cubicBezTo>
                    <a:cubicBezTo>
                      <a:pt x="1977" y="4215"/>
                      <a:pt x="2239" y="4334"/>
                      <a:pt x="2787" y="4334"/>
                    </a:cubicBezTo>
                    <a:cubicBezTo>
                      <a:pt x="3311" y="4334"/>
                      <a:pt x="3573" y="4215"/>
                      <a:pt x="3882" y="4072"/>
                    </a:cubicBezTo>
                    <a:cubicBezTo>
                      <a:pt x="4216" y="3906"/>
                      <a:pt x="4573" y="3739"/>
                      <a:pt x="5240" y="3739"/>
                    </a:cubicBezTo>
                    <a:cubicBezTo>
                      <a:pt x="5930" y="3739"/>
                      <a:pt x="6288" y="3906"/>
                      <a:pt x="6621" y="4072"/>
                    </a:cubicBezTo>
                    <a:cubicBezTo>
                      <a:pt x="6907" y="4215"/>
                      <a:pt x="7193" y="4334"/>
                      <a:pt x="7717" y="4334"/>
                    </a:cubicBezTo>
                    <a:cubicBezTo>
                      <a:pt x="8264" y="4334"/>
                      <a:pt x="8526" y="4215"/>
                      <a:pt x="8812" y="4072"/>
                    </a:cubicBezTo>
                    <a:cubicBezTo>
                      <a:pt x="9145" y="3906"/>
                      <a:pt x="9503" y="3739"/>
                      <a:pt x="10193" y="3739"/>
                    </a:cubicBezTo>
                    <a:lnTo>
                      <a:pt x="10479" y="3739"/>
                    </a:lnTo>
                    <a:lnTo>
                      <a:pt x="10479" y="0"/>
                    </a:lnTo>
                    <a:lnTo>
                      <a:pt x="8431" y="0"/>
                    </a:lnTo>
                    <a:lnTo>
                      <a:pt x="8574" y="429"/>
                    </a:lnTo>
                    <a:cubicBezTo>
                      <a:pt x="8931" y="1429"/>
                      <a:pt x="8193" y="2477"/>
                      <a:pt x="7121" y="2477"/>
                    </a:cubicBezTo>
                    <a:cubicBezTo>
                      <a:pt x="6264" y="2477"/>
                      <a:pt x="5573" y="1786"/>
                      <a:pt x="5573" y="929"/>
                    </a:cubicBezTo>
                    <a:cubicBezTo>
                      <a:pt x="5573" y="691"/>
                      <a:pt x="5549" y="453"/>
                      <a:pt x="5454" y="214"/>
                    </a:cubicBezTo>
                    <a:lnTo>
                      <a:pt x="4859" y="429"/>
                    </a:lnTo>
                    <a:cubicBezTo>
                      <a:pt x="5216" y="1429"/>
                      <a:pt x="4478" y="2477"/>
                      <a:pt x="3406" y="2477"/>
                    </a:cubicBezTo>
                    <a:cubicBezTo>
                      <a:pt x="2334" y="2477"/>
                      <a:pt x="1596" y="1405"/>
                      <a:pt x="1953" y="429"/>
                    </a:cubicBezTo>
                    <a:lnTo>
                      <a:pt x="209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 name="Google Shape;690;p51"/>
              <p:cNvSpPr/>
              <p:nvPr/>
            </p:nvSpPr>
            <p:spPr>
              <a:xfrm>
                <a:off x="5549482" y="2466987"/>
                <a:ext cx="367887" cy="64888"/>
              </a:xfrm>
              <a:custGeom>
                <a:rect b="b" l="l" r="r" t="t"/>
                <a:pathLst>
                  <a:path extrusionOk="0" h="1861" w="10551">
                    <a:moveTo>
                      <a:pt x="10118" y="0"/>
                    </a:moveTo>
                    <a:cubicBezTo>
                      <a:pt x="9627" y="0"/>
                      <a:pt x="9362" y="133"/>
                      <a:pt x="9098" y="265"/>
                    </a:cubicBezTo>
                    <a:cubicBezTo>
                      <a:pt x="8764" y="408"/>
                      <a:pt x="8407" y="598"/>
                      <a:pt x="7716" y="598"/>
                    </a:cubicBezTo>
                    <a:cubicBezTo>
                      <a:pt x="7050" y="598"/>
                      <a:pt x="6669" y="408"/>
                      <a:pt x="6359" y="265"/>
                    </a:cubicBezTo>
                    <a:cubicBezTo>
                      <a:pt x="6049" y="122"/>
                      <a:pt x="5787" y="3"/>
                      <a:pt x="5240" y="3"/>
                    </a:cubicBezTo>
                    <a:cubicBezTo>
                      <a:pt x="4716" y="3"/>
                      <a:pt x="4454" y="122"/>
                      <a:pt x="4144" y="265"/>
                    </a:cubicBezTo>
                    <a:cubicBezTo>
                      <a:pt x="3811" y="408"/>
                      <a:pt x="3454" y="598"/>
                      <a:pt x="2787" y="598"/>
                    </a:cubicBezTo>
                    <a:cubicBezTo>
                      <a:pt x="2096" y="598"/>
                      <a:pt x="1739" y="408"/>
                      <a:pt x="1406" y="265"/>
                    </a:cubicBezTo>
                    <a:cubicBezTo>
                      <a:pt x="1120" y="122"/>
                      <a:pt x="834" y="3"/>
                      <a:pt x="310" y="3"/>
                    </a:cubicBezTo>
                    <a:lnTo>
                      <a:pt x="0" y="3"/>
                    </a:lnTo>
                    <a:lnTo>
                      <a:pt x="0" y="1861"/>
                    </a:lnTo>
                    <a:lnTo>
                      <a:pt x="10550" y="1861"/>
                    </a:lnTo>
                    <a:lnTo>
                      <a:pt x="10550" y="3"/>
                    </a:lnTo>
                    <a:lnTo>
                      <a:pt x="10241" y="3"/>
                    </a:lnTo>
                    <a:cubicBezTo>
                      <a:pt x="10198" y="1"/>
                      <a:pt x="10157" y="0"/>
                      <a:pt x="1011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691" name="Google Shape;691;p51"/>
          <p:cNvSpPr/>
          <p:nvPr/>
        </p:nvSpPr>
        <p:spPr>
          <a:xfrm>
            <a:off x="2385379" y="4691650"/>
            <a:ext cx="1514400" cy="978600"/>
          </a:xfrm>
          <a:prstGeom prst="rect">
            <a:avLst/>
          </a:prstGeom>
          <a:noFill/>
          <a:ln cap="flat" cmpd="sng" w="19050">
            <a:solidFill>
              <a:schemeClr val="dk2"/>
            </a:solidFill>
            <a:prstDash val="solid"/>
            <a:round/>
            <a:headEnd len="sm" w="sm" type="none"/>
            <a:tailEnd len="sm" w="sm" type="none"/>
          </a:ln>
        </p:spPr>
        <p:txBody>
          <a:bodyPr anchorCtr="0" anchor="b" bIns="182850" lIns="182850" spcFirstLastPara="1" rIns="182850" wrap="square" tIns="182850">
            <a:noAutofit/>
          </a:bodyPr>
          <a:lstStyle/>
          <a:p>
            <a:pPr indent="0" lvl="0" marL="0" rtl="0" algn="ctr">
              <a:spcBef>
                <a:spcPts val="0"/>
              </a:spcBef>
              <a:spcAft>
                <a:spcPts val="0"/>
              </a:spcAft>
              <a:buNone/>
            </a:pPr>
            <a:r>
              <a:rPr lang="en" sz="3600">
                <a:solidFill>
                  <a:schemeClr val="lt2"/>
                </a:solidFill>
                <a:latin typeface="Archivo Black"/>
                <a:ea typeface="Archivo Black"/>
                <a:cs typeface="Archivo Black"/>
                <a:sym typeface="Archivo Black"/>
              </a:rPr>
              <a:t>01</a:t>
            </a:r>
            <a:endParaRPr sz="3600">
              <a:solidFill>
                <a:schemeClr val="lt2"/>
              </a:solidFill>
              <a:latin typeface="Archivo Black"/>
              <a:ea typeface="Archivo Black"/>
              <a:cs typeface="Archivo Black"/>
              <a:sym typeface="Archivo Black"/>
            </a:endParaRPr>
          </a:p>
        </p:txBody>
      </p:sp>
      <p:cxnSp>
        <p:nvCxnSpPr>
          <p:cNvPr id="692" name="Google Shape;692;p51"/>
          <p:cNvCxnSpPr>
            <a:stCxn id="691" idx="3"/>
            <a:endCxn id="693" idx="1"/>
          </p:cNvCxnSpPr>
          <p:nvPr/>
        </p:nvCxnSpPr>
        <p:spPr>
          <a:xfrm>
            <a:off x="3899779" y="5180950"/>
            <a:ext cx="2489400" cy="600"/>
          </a:xfrm>
          <a:prstGeom prst="bentConnector3">
            <a:avLst>
              <a:gd fmla="val 50003" name="adj1"/>
            </a:avLst>
          </a:prstGeom>
          <a:noFill/>
          <a:ln cap="flat" cmpd="sng" w="19050">
            <a:solidFill>
              <a:schemeClr val="lt2"/>
            </a:solidFill>
            <a:prstDash val="solid"/>
            <a:round/>
            <a:headEnd len="med" w="med" type="none"/>
            <a:tailEnd len="med" w="med" type="none"/>
          </a:ln>
        </p:spPr>
      </p:cxnSp>
      <p:sp>
        <p:nvSpPr>
          <p:cNvPr id="693" name="Google Shape;693;p51"/>
          <p:cNvSpPr/>
          <p:nvPr/>
        </p:nvSpPr>
        <p:spPr>
          <a:xfrm>
            <a:off x="6389326" y="4691650"/>
            <a:ext cx="1514400" cy="978600"/>
          </a:xfrm>
          <a:prstGeom prst="rect">
            <a:avLst/>
          </a:prstGeom>
          <a:noFill/>
          <a:ln cap="flat" cmpd="sng" w="19050">
            <a:solidFill>
              <a:schemeClr val="dk2"/>
            </a:solidFill>
            <a:prstDash val="solid"/>
            <a:round/>
            <a:headEnd len="sm" w="sm" type="none"/>
            <a:tailEnd len="sm" w="sm" type="none"/>
          </a:ln>
        </p:spPr>
        <p:txBody>
          <a:bodyPr anchorCtr="0" anchor="b" bIns="182850" lIns="182850" spcFirstLastPara="1" rIns="182850" wrap="square" tIns="182850">
            <a:noAutofit/>
          </a:bodyPr>
          <a:lstStyle/>
          <a:p>
            <a:pPr indent="0" lvl="0" marL="0" rtl="0" algn="ctr">
              <a:spcBef>
                <a:spcPts val="0"/>
              </a:spcBef>
              <a:spcAft>
                <a:spcPts val="0"/>
              </a:spcAft>
              <a:buNone/>
            </a:pPr>
            <a:r>
              <a:rPr lang="en" sz="3600">
                <a:solidFill>
                  <a:schemeClr val="lt2"/>
                </a:solidFill>
                <a:latin typeface="Archivo Black"/>
                <a:ea typeface="Archivo Black"/>
                <a:cs typeface="Archivo Black"/>
                <a:sym typeface="Archivo Black"/>
              </a:rPr>
              <a:t>02</a:t>
            </a:r>
            <a:endParaRPr sz="3600">
              <a:solidFill>
                <a:schemeClr val="lt2"/>
              </a:solidFill>
              <a:latin typeface="Archivo Black"/>
              <a:ea typeface="Archivo Black"/>
              <a:cs typeface="Archivo Black"/>
              <a:sym typeface="Archivo Black"/>
            </a:endParaRPr>
          </a:p>
        </p:txBody>
      </p:sp>
      <p:sp>
        <p:nvSpPr>
          <p:cNvPr id="694" name="Google Shape;694;p51"/>
          <p:cNvSpPr/>
          <p:nvPr/>
        </p:nvSpPr>
        <p:spPr>
          <a:xfrm>
            <a:off x="10388774" y="4691650"/>
            <a:ext cx="1514400" cy="978600"/>
          </a:xfrm>
          <a:prstGeom prst="rect">
            <a:avLst/>
          </a:prstGeom>
          <a:noFill/>
          <a:ln cap="flat" cmpd="sng" w="19050">
            <a:solidFill>
              <a:schemeClr val="dk2"/>
            </a:solidFill>
            <a:prstDash val="solid"/>
            <a:round/>
            <a:headEnd len="sm" w="sm" type="none"/>
            <a:tailEnd len="sm" w="sm" type="none"/>
          </a:ln>
        </p:spPr>
        <p:txBody>
          <a:bodyPr anchorCtr="0" anchor="b" bIns="182850" lIns="182850" spcFirstLastPara="1" rIns="182850" wrap="square" tIns="182850">
            <a:noAutofit/>
          </a:bodyPr>
          <a:lstStyle/>
          <a:p>
            <a:pPr indent="0" lvl="0" marL="0" rtl="0" algn="ctr">
              <a:spcBef>
                <a:spcPts val="0"/>
              </a:spcBef>
              <a:spcAft>
                <a:spcPts val="0"/>
              </a:spcAft>
              <a:buNone/>
            </a:pPr>
            <a:r>
              <a:rPr lang="en" sz="3600">
                <a:solidFill>
                  <a:schemeClr val="lt2"/>
                </a:solidFill>
                <a:latin typeface="Archivo Black"/>
                <a:ea typeface="Archivo Black"/>
                <a:cs typeface="Archivo Black"/>
                <a:sym typeface="Archivo Black"/>
              </a:rPr>
              <a:t>03</a:t>
            </a:r>
            <a:endParaRPr sz="3600">
              <a:solidFill>
                <a:schemeClr val="lt2"/>
              </a:solidFill>
              <a:latin typeface="Archivo Black"/>
              <a:ea typeface="Archivo Black"/>
              <a:cs typeface="Archivo Black"/>
              <a:sym typeface="Archivo Black"/>
            </a:endParaRPr>
          </a:p>
        </p:txBody>
      </p:sp>
      <p:sp>
        <p:nvSpPr>
          <p:cNvPr id="695" name="Google Shape;695;p51"/>
          <p:cNvSpPr/>
          <p:nvPr/>
        </p:nvSpPr>
        <p:spPr>
          <a:xfrm>
            <a:off x="14388221" y="4691650"/>
            <a:ext cx="1514400" cy="978600"/>
          </a:xfrm>
          <a:prstGeom prst="rect">
            <a:avLst/>
          </a:prstGeom>
          <a:noFill/>
          <a:ln cap="flat" cmpd="sng" w="19050">
            <a:solidFill>
              <a:schemeClr val="dk2"/>
            </a:solidFill>
            <a:prstDash val="solid"/>
            <a:round/>
            <a:headEnd len="sm" w="sm" type="none"/>
            <a:tailEnd len="sm" w="sm" type="none"/>
          </a:ln>
        </p:spPr>
        <p:txBody>
          <a:bodyPr anchorCtr="0" anchor="b" bIns="182850" lIns="182850" spcFirstLastPara="1" rIns="182850" wrap="square" tIns="182850">
            <a:noAutofit/>
          </a:bodyPr>
          <a:lstStyle/>
          <a:p>
            <a:pPr indent="0" lvl="0" marL="0" rtl="0" algn="ctr">
              <a:spcBef>
                <a:spcPts val="0"/>
              </a:spcBef>
              <a:spcAft>
                <a:spcPts val="0"/>
              </a:spcAft>
              <a:buNone/>
            </a:pPr>
            <a:r>
              <a:rPr lang="en" sz="3600">
                <a:solidFill>
                  <a:schemeClr val="lt2"/>
                </a:solidFill>
                <a:latin typeface="Archivo Black"/>
                <a:ea typeface="Archivo Black"/>
                <a:cs typeface="Archivo Black"/>
                <a:sym typeface="Archivo Black"/>
              </a:rPr>
              <a:t>04</a:t>
            </a:r>
            <a:endParaRPr sz="3600">
              <a:solidFill>
                <a:schemeClr val="lt2"/>
              </a:solidFill>
              <a:latin typeface="Archivo Black"/>
              <a:ea typeface="Archivo Black"/>
              <a:cs typeface="Archivo Black"/>
              <a:sym typeface="Archivo Black"/>
            </a:endParaRPr>
          </a:p>
        </p:txBody>
      </p:sp>
      <p:cxnSp>
        <p:nvCxnSpPr>
          <p:cNvPr id="696" name="Google Shape;696;p51"/>
          <p:cNvCxnSpPr>
            <a:stCxn id="693" idx="3"/>
            <a:endCxn id="694" idx="1"/>
          </p:cNvCxnSpPr>
          <p:nvPr/>
        </p:nvCxnSpPr>
        <p:spPr>
          <a:xfrm>
            <a:off x="7903726" y="5180950"/>
            <a:ext cx="2484900" cy="600"/>
          </a:xfrm>
          <a:prstGeom prst="bentConnector3">
            <a:avLst>
              <a:gd fmla="val 49997" name="adj1"/>
            </a:avLst>
          </a:prstGeom>
          <a:noFill/>
          <a:ln cap="flat" cmpd="sng" w="19050">
            <a:solidFill>
              <a:schemeClr val="lt2"/>
            </a:solidFill>
            <a:prstDash val="solid"/>
            <a:round/>
            <a:headEnd len="med" w="med" type="none"/>
            <a:tailEnd len="med" w="med" type="none"/>
          </a:ln>
        </p:spPr>
      </p:cxnSp>
      <p:cxnSp>
        <p:nvCxnSpPr>
          <p:cNvPr id="697" name="Google Shape;697;p51"/>
          <p:cNvCxnSpPr>
            <a:stCxn id="694" idx="3"/>
            <a:endCxn id="695" idx="1"/>
          </p:cNvCxnSpPr>
          <p:nvPr/>
        </p:nvCxnSpPr>
        <p:spPr>
          <a:xfrm>
            <a:off x="11903174" y="5180950"/>
            <a:ext cx="2484900" cy="600"/>
          </a:xfrm>
          <a:prstGeom prst="bentConnector3">
            <a:avLst>
              <a:gd fmla="val 49997" name="adj1"/>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52"/>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Priority health control</a:t>
            </a:r>
            <a:endParaRPr/>
          </a:p>
        </p:txBody>
      </p:sp>
      <p:grpSp>
        <p:nvGrpSpPr>
          <p:cNvPr id="703" name="Google Shape;703;p52"/>
          <p:cNvGrpSpPr/>
          <p:nvPr/>
        </p:nvGrpSpPr>
        <p:grpSpPr>
          <a:xfrm>
            <a:off x="1746541" y="3582690"/>
            <a:ext cx="8127957" cy="4330820"/>
            <a:chOff x="233350" y="949250"/>
            <a:chExt cx="7137300" cy="3802300"/>
          </a:xfrm>
        </p:grpSpPr>
        <p:sp>
          <p:nvSpPr>
            <p:cNvPr id="704" name="Google Shape;704;p5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 name="Google Shape;705;p5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 name="Google Shape;706;p5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 name="Google Shape;707;p5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 name="Google Shape;708;p5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 name="Google Shape;709;p5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 name="Google Shape;710;p5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 name="Google Shape;711;p5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 name="Google Shape;712;p5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 name="Google Shape;713;p5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 name="Google Shape;714;p5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 name="Google Shape;715;p5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 name="Google Shape;716;p5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 name="Google Shape;717;p5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 name="Google Shape;718;p5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 name="Google Shape;719;p5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 name="Google Shape;720;p5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 name="Google Shape;721;p5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 name="Google Shape;722;p5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 name="Google Shape;723;p5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 name="Google Shape;724;p5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 name="Google Shape;725;p5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 name="Google Shape;726;p5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 name="Google Shape;727;p5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 name="Google Shape;728;p5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 name="Google Shape;729;p5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 name="Google Shape;730;p5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 name="Google Shape;731;p5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 name="Google Shape;732;p5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 name="Google Shape;733;p5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 name="Google Shape;734;p5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 name="Google Shape;735;p5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 name="Google Shape;736;p5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 name="Google Shape;737;p5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 name="Google Shape;738;p5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 name="Google Shape;739;p5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 name="Google Shape;740;p5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 name="Google Shape;741;p5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 name="Google Shape;742;p5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 name="Google Shape;743;p5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 name="Google Shape;744;p5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 name="Google Shape;745;p5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 name="Google Shape;746;p5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 name="Google Shape;747;p5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 name="Google Shape;748;p5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 name="Google Shape;749;p5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 name="Google Shape;750;p5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 name="Google Shape;751;p5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 name="Google Shape;752;p5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 name="Google Shape;753;p5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 name="Google Shape;754;p5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CEA7D2">
                <a:alpha val="5357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55" name="Google Shape;755;p52"/>
          <p:cNvSpPr txBox="1"/>
          <p:nvPr/>
        </p:nvSpPr>
        <p:spPr>
          <a:xfrm>
            <a:off x="10735955" y="2279200"/>
            <a:ext cx="5095200" cy="992400"/>
          </a:xfrm>
          <a:prstGeom prst="rect">
            <a:avLst/>
          </a:prstGeom>
          <a:noFill/>
          <a:ln>
            <a:noFill/>
          </a:ln>
        </p:spPr>
        <p:txBody>
          <a:bodyPr anchorCtr="0" anchor="b" bIns="182850" lIns="182850" spcFirstLastPara="1" rIns="182850" wrap="square" tIns="182850">
            <a:noAutofit/>
          </a:bodyPr>
          <a:lstStyle/>
          <a:p>
            <a:pPr indent="0" lvl="0" marL="0" rtl="0" algn="r">
              <a:spcBef>
                <a:spcPts val="0"/>
              </a:spcBef>
              <a:spcAft>
                <a:spcPts val="0"/>
              </a:spcAft>
              <a:buNone/>
            </a:pPr>
            <a:r>
              <a:rPr lang="en" sz="4200">
                <a:solidFill>
                  <a:schemeClr val="dk1"/>
                </a:solidFill>
                <a:latin typeface="Archivo Black"/>
                <a:ea typeface="Archivo Black"/>
                <a:cs typeface="Archivo Black"/>
                <a:sym typeface="Archivo Black"/>
              </a:rPr>
              <a:t>Australia</a:t>
            </a:r>
            <a:endParaRPr sz="4200">
              <a:solidFill>
                <a:schemeClr val="dk1"/>
              </a:solidFill>
              <a:latin typeface="Archivo Black"/>
              <a:ea typeface="Archivo Black"/>
              <a:cs typeface="Archivo Black"/>
              <a:sym typeface="Archivo Black"/>
            </a:endParaRPr>
          </a:p>
        </p:txBody>
      </p:sp>
      <p:sp>
        <p:nvSpPr>
          <p:cNvPr id="756" name="Google Shape;756;p52"/>
          <p:cNvSpPr txBox="1"/>
          <p:nvPr/>
        </p:nvSpPr>
        <p:spPr>
          <a:xfrm>
            <a:off x="10730555" y="3030894"/>
            <a:ext cx="5106000" cy="1371600"/>
          </a:xfrm>
          <a:prstGeom prst="rect">
            <a:avLst/>
          </a:prstGeom>
          <a:noFill/>
          <a:ln>
            <a:noFill/>
          </a:ln>
        </p:spPr>
        <p:txBody>
          <a:bodyPr anchorCtr="0" anchor="t" bIns="182850" lIns="182850" spcFirstLastPara="1" rIns="182850" wrap="square" tIns="182850">
            <a:noAutofit/>
          </a:bodyPr>
          <a:lstStyle/>
          <a:p>
            <a:pPr indent="0" lvl="0" marL="0" rtl="0" algn="r">
              <a:spcBef>
                <a:spcPts val="0"/>
              </a:spcBef>
              <a:spcAft>
                <a:spcPts val="0"/>
              </a:spcAft>
              <a:buNone/>
            </a:pPr>
            <a:r>
              <a:rPr lang="en" sz="3200">
                <a:solidFill>
                  <a:schemeClr val="dk1"/>
                </a:solidFill>
                <a:latin typeface="Nunito Medium"/>
                <a:ea typeface="Nunito Medium"/>
                <a:cs typeface="Nunito Medium"/>
                <a:sym typeface="Nunito Medium"/>
              </a:rPr>
              <a:t>Venus is the second planet from the Sun</a:t>
            </a:r>
            <a:endParaRPr sz="3200">
              <a:solidFill>
                <a:schemeClr val="dk1"/>
              </a:solidFill>
              <a:latin typeface="Nunito Medium"/>
              <a:ea typeface="Nunito Medium"/>
              <a:cs typeface="Nunito Medium"/>
              <a:sym typeface="Nunito Medium"/>
            </a:endParaRPr>
          </a:p>
        </p:txBody>
      </p:sp>
      <p:sp>
        <p:nvSpPr>
          <p:cNvPr id="757" name="Google Shape;757;p52"/>
          <p:cNvSpPr txBox="1"/>
          <p:nvPr/>
        </p:nvSpPr>
        <p:spPr>
          <a:xfrm>
            <a:off x="10732355" y="4685424"/>
            <a:ext cx="5102400" cy="978600"/>
          </a:xfrm>
          <a:prstGeom prst="rect">
            <a:avLst/>
          </a:prstGeom>
          <a:noFill/>
          <a:ln>
            <a:noFill/>
          </a:ln>
        </p:spPr>
        <p:txBody>
          <a:bodyPr anchorCtr="0" anchor="b" bIns="182850" lIns="182850" spcFirstLastPara="1" rIns="182850" wrap="square" tIns="182850">
            <a:noAutofit/>
          </a:bodyPr>
          <a:lstStyle/>
          <a:p>
            <a:pPr indent="0" lvl="0" marL="0" rtl="0" algn="r">
              <a:spcBef>
                <a:spcPts val="0"/>
              </a:spcBef>
              <a:spcAft>
                <a:spcPts val="0"/>
              </a:spcAft>
              <a:buNone/>
            </a:pPr>
            <a:r>
              <a:rPr lang="en" sz="4200">
                <a:solidFill>
                  <a:schemeClr val="dk1"/>
                </a:solidFill>
                <a:latin typeface="Archivo Black"/>
                <a:ea typeface="Archivo Black"/>
                <a:cs typeface="Archivo Black"/>
                <a:sym typeface="Archivo Black"/>
              </a:rPr>
              <a:t>Argentina</a:t>
            </a:r>
            <a:endParaRPr sz="4200">
              <a:solidFill>
                <a:schemeClr val="dk1"/>
              </a:solidFill>
              <a:latin typeface="Archivo Black"/>
              <a:ea typeface="Archivo Black"/>
              <a:cs typeface="Archivo Black"/>
              <a:sym typeface="Archivo Black"/>
            </a:endParaRPr>
          </a:p>
        </p:txBody>
      </p:sp>
      <p:sp>
        <p:nvSpPr>
          <p:cNvPr id="758" name="Google Shape;758;p52"/>
          <p:cNvSpPr txBox="1"/>
          <p:nvPr/>
        </p:nvSpPr>
        <p:spPr>
          <a:xfrm>
            <a:off x="10726955" y="5430184"/>
            <a:ext cx="5113200" cy="1380600"/>
          </a:xfrm>
          <a:prstGeom prst="rect">
            <a:avLst/>
          </a:prstGeom>
          <a:noFill/>
          <a:ln>
            <a:noFill/>
          </a:ln>
        </p:spPr>
        <p:txBody>
          <a:bodyPr anchorCtr="0" anchor="t" bIns="182850" lIns="182850" spcFirstLastPara="1" rIns="182850" wrap="square" tIns="182850">
            <a:noAutofit/>
          </a:bodyPr>
          <a:lstStyle/>
          <a:p>
            <a:pPr indent="0" lvl="0" marL="0" rtl="0" algn="r">
              <a:spcBef>
                <a:spcPts val="0"/>
              </a:spcBef>
              <a:spcAft>
                <a:spcPts val="0"/>
              </a:spcAft>
              <a:buNone/>
            </a:pPr>
            <a:r>
              <a:rPr lang="en" sz="3200">
                <a:solidFill>
                  <a:schemeClr val="dk1"/>
                </a:solidFill>
                <a:latin typeface="Nunito Medium"/>
                <a:ea typeface="Nunito Medium"/>
                <a:cs typeface="Nunito Medium"/>
                <a:sym typeface="Nunito Medium"/>
              </a:rPr>
              <a:t>Mercury is the closest planet to the Sun</a:t>
            </a:r>
            <a:endParaRPr sz="3200">
              <a:solidFill>
                <a:schemeClr val="dk1"/>
              </a:solidFill>
              <a:latin typeface="Nunito Medium"/>
              <a:ea typeface="Nunito Medium"/>
              <a:cs typeface="Nunito Medium"/>
              <a:sym typeface="Nunito Medium"/>
            </a:endParaRPr>
          </a:p>
        </p:txBody>
      </p:sp>
      <p:sp>
        <p:nvSpPr>
          <p:cNvPr id="759" name="Google Shape;759;p52"/>
          <p:cNvSpPr txBox="1"/>
          <p:nvPr/>
        </p:nvSpPr>
        <p:spPr>
          <a:xfrm>
            <a:off x="10738655" y="7093704"/>
            <a:ext cx="5089800" cy="992400"/>
          </a:xfrm>
          <a:prstGeom prst="rect">
            <a:avLst/>
          </a:prstGeom>
          <a:noFill/>
          <a:ln>
            <a:noFill/>
          </a:ln>
        </p:spPr>
        <p:txBody>
          <a:bodyPr anchorCtr="0" anchor="b" bIns="182850" lIns="182850" spcFirstLastPara="1" rIns="182850" wrap="square" tIns="182850">
            <a:noAutofit/>
          </a:bodyPr>
          <a:lstStyle/>
          <a:p>
            <a:pPr indent="0" lvl="0" marL="0" rtl="0" algn="r">
              <a:spcBef>
                <a:spcPts val="0"/>
              </a:spcBef>
              <a:spcAft>
                <a:spcPts val="0"/>
              </a:spcAft>
              <a:buNone/>
            </a:pPr>
            <a:r>
              <a:rPr lang="en" sz="4200">
                <a:solidFill>
                  <a:schemeClr val="dk1"/>
                </a:solidFill>
                <a:latin typeface="Archivo Black"/>
                <a:ea typeface="Archivo Black"/>
                <a:cs typeface="Archivo Black"/>
                <a:sym typeface="Archivo Black"/>
              </a:rPr>
              <a:t>Kenya</a:t>
            </a:r>
            <a:endParaRPr sz="4200">
              <a:solidFill>
                <a:schemeClr val="dk1"/>
              </a:solidFill>
              <a:latin typeface="Archivo Black"/>
              <a:ea typeface="Archivo Black"/>
              <a:cs typeface="Archivo Black"/>
              <a:sym typeface="Archivo Black"/>
            </a:endParaRPr>
          </a:p>
        </p:txBody>
      </p:sp>
      <p:sp>
        <p:nvSpPr>
          <p:cNvPr id="760" name="Google Shape;760;p52"/>
          <p:cNvSpPr txBox="1"/>
          <p:nvPr/>
        </p:nvSpPr>
        <p:spPr>
          <a:xfrm>
            <a:off x="10733255" y="7845425"/>
            <a:ext cx="5100600" cy="1371600"/>
          </a:xfrm>
          <a:prstGeom prst="rect">
            <a:avLst/>
          </a:prstGeom>
          <a:noFill/>
          <a:ln>
            <a:noFill/>
          </a:ln>
        </p:spPr>
        <p:txBody>
          <a:bodyPr anchorCtr="0" anchor="t" bIns="182850" lIns="182850" spcFirstLastPara="1" rIns="182850" wrap="square" tIns="182850">
            <a:noAutofit/>
          </a:bodyPr>
          <a:lstStyle/>
          <a:p>
            <a:pPr indent="0" lvl="0" marL="0" rtl="0" algn="r">
              <a:spcBef>
                <a:spcPts val="0"/>
              </a:spcBef>
              <a:spcAft>
                <a:spcPts val="0"/>
              </a:spcAft>
              <a:buNone/>
            </a:pPr>
            <a:r>
              <a:rPr lang="en" sz="3200">
                <a:solidFill>
                  <a:schemeClr val="dk1"/>
                </a:solidFill>
                <a:latin typeface="Nunito Medium"/>
                <a:ea typeface="Nunito Medium"/>
                <a:cs typeface="Nunito Medium"/>
                <a:sym typeface="Nunito Medium"/>
              </a:rPr>
              <a:t>Despite being red, Mars is a cold place</a:t>
            </a:r>
            <a:endParaRPr sz="3200">
              <a:solidFill>
                <a:schemeClr val="dk1"/>
              </a:solidFill>
              <a:latin typeface="Nunito Medium"/>
              <a:ea typeface="Nunito Medium"/>
              <a:cs typeface="Nunito Medium"/>
              <a:sym typeface="Nunito Medium"/>
            </a:endParaRPr>
          </a:p>
        </p:txBody>
      </p:sp>
      <p:sp>
        <p:nvSpPr>
          <p:cNvPr id="761" name="Google Shape;761;p52"/>
          <p:cNvSpPr/>
          <p:nvPr/>
        </p:nvSpPr>
        <p:spPr>
          <a:xfrm>
            <a:off x="15967394" y="2900175"/>
            <a:ext cx="890400" cy="8904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 name="Google Shape;762;p52"/>
          <p:cNvSpPr/>
          <p:nvPr/>
        </p:nvSpPr>
        <p:spPr>
          <a:xfrm>
            <a:off x="15967394" y="5302875"/>
            <a:ext cx="890400" cy="8904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 name="Google Shape;763;p52"/>
          <p:cNvSpPr/>
          <p:nvPr/>
        </p:nvSpPr>
        <p:spPr>
          <a:xfrm>
            <a:off x="15967394" y="7705575"/>
            <a:ext cx="890400" cy="890400"/>
          </a:xfrm>
          <a:prstGeom prst="star16">
            <a:avLst>
              <a:gd fmla="val 37500" name="adj"/>
            </a:avLst>
          </a:pr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 name="Google Shape;764;p52"/>
          <p:cNvSpPr/>
          <p:nvPr/>
        </p:nvSpPr>
        <p:spPr>
          <a:xfrm>
            <a:off x="5643594" y="5161754"/>
            <a:ext cx="890400" cy="890400"/>
          </a:xfrm>
          <a:prstGeom prst="star16">
            <a:avLst>
              <a:gd fmla="val 37500" name="adj"/>
            </a:avLst>
          </a:pr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 name="Google Shape;765;p52"/>
          <p:cNvSpPr/>
          <p:nvPr/>
        </p:nvSpPr>
        <p:spPr>
          <a:xfrm>
            <a:off x="3630894" y="6194204"/>
            <a:ext cx="890400" cy="8904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 name="Google Shape;766;p52"/>
          <p:cNvSpPr/>
          <p:nvPr/>
        </p:nvSpPr>
        <p:spPr>
          <a:xfrm>
            <a:off x="8382444" y="6542354"/>
            <a:ext cx="890400" cy="8904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53"/>
          <p:cNvSpPr txBox="1"/>
          <p:nvPr>
            <p:ph type="title"/>
          </p:nvPr>
        </p:nvSpPr>
        <p:spPr>
          <a:xfrm>
            <a:off x="3565500" y="3632400"/>
            <a:ext cx="11157000" cy="30222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150,000</a:t>
            </a:r>
            <a:endParaRPr/>
          </a:p>
        </p:txBody>
      </p:sp>
      <p:sp>
        <p:nvSpPr>
          <p:cNvPr id="772" name="Google Shape;772;p53"/>
          <p:cNvSpPr txBox="1"/>
          <p:nvPr>
            <p:ph idx="1" type="subTitle"/>
          </p:nvPr>
        </p:nvSpPr>
        <p:spPr>
          <a:xfrm>
            <a:off x="3580525" y="6654625"/>
            <a:ext cx="11157000" cy="830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Big numbers catch your audience’s attention</a:t>
            </a:r>
            <a:endParaRPr/>
          </a:p>
        </p:txBody>
      </p:sp>
      <p:sp>
        <p:nvSpPr>
          <p:cNvPr id="773" name="Google Shape;773;p53"/>
          <p:cNvSpPr/>
          <p:nvPr/>
        </p:nvSpPr>
        <p:spPr>
          <a:xfrm>
            <a:off x="2351900" y="2488525"/>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 name="Google Shape;774;p53"/>
          <p:cNvSpPr/>
          <p:nvPr/>
        </p:nvSpPr>
        <p:spPr>
          <a:xfrm>
            <a:off x="14017900" y="5880275"/>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sp>
        <p:nvSpPr>
          <p:cNvPr id="779" name="Google Shape;779;p54"/>
          <p:cNvSpPr txBox="1"/>
          <p:nvPr>
            <p:ph type="title"/>
          </p:nvPr>
        </p:nvSpPr>
        <p:spPr>
          <a:xfrm>
            <a:off x="5108700" y="1156000"/>
            <a:ext cx="8070600" cy="11862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9h 55m 23s</a:t>
            </a:r>
            <a:endParaRPr/>
          </a:p>
        </p:txBody>
      </p:sp>
      <p:sp>
        <p:nvSpPr>
          <p:cNvPr id="780" name="Google Shape;780;p54"/>
          <p:cNvSpPr txBox="1"/>
          <p:nvPr>
            <p:ph idx="1" type="subTitle"/>
          </p:nvPr>
        </p:nvSpPr>
        <p:spPr>
          <a:xfrm flipH="1">
            <a:off x="5109778" y="2170423"/>
            <a:ext cx="8068200" cy="932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Jupiter's rotation period</a:t>
            </a:r>
            <a:endParaRPr/>
          </a:p>
        </p:txBody>
      </p:sp>
      <p:sp>
        <p:nvSpPr>
          <p:cNvPr id="781" name="Google Shape;781;p54"/>
          <p:cNvSpPr txBox="1"/>
          <p:nvPr>
            <p:ph idx="2" type="title"/>
          </p:nvPr>
        </p:nvSpPr>
        <p:spPr>
          <a:xfrm>
            <a:off x="5109775" y="4167890"/>
            <a:ext cx="8068200" cy="1188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333,000</a:t>
            </a:r>
            <a:endParaRPr/>
          </a:p>
        </p:txBody>
      </p:sp>
      <p:sp>
        <p:nvSpPr>
          <p:cNvPr id="782" name="Google Shape;782;p54"/>
          <p:cNvSpPr txBox="1"/>
          <p:nvPr>
            <p:ph idx="3" type="subTitle"/>
          </p:nvPr>
        </p:nvSpPr>
        <p:spPr>
          <a:xfrm flipH="1">
            <a:off x="5109781" y="5184513"/>
            <a:ext cx="8068200" cy="932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The Sun’s mass compared to Earth’s</a:t>
            </a:r>
            <a:endParaRPr/>
          </a:p>
        </p:txBody>
      </p:sp>
      <p:sp>
        <p:nvSpPr>
          <p:cNvPr id="783" name="Google Shape;783;p54"/>
          <p:cNvSpPr txBox="1"/>
          <p:nvPr>
            <p:ph idx="4" type="title"/>
          </p:nvPr>
        </p:nvSpPr>
        <p:spPr>
          <a:xfrm>
            <a:off x="5109768" y="7181980"/>
            <a:ext cx="8068200" cy="1188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386,000 km</a:t>
            </a:r>
            <a:endParaRPr/>
          </a:p>
        </p:txBody>
      </p:sp>
      <p:sp>
        <p:nvSpPr>
          <p:cNvPr id="784" name="Google Shape;784;p54"/>
          <p:cNvSpPr txBox="1"/>
          <p:nvPr>
            <p:ph idx="5" type="subTitle"/>
          </p:nvPr>
        </p:nvSpPr>
        <p:spPr>
          <a:xfrm flipH="1">
            <a:off x="5109779" y="8198603"/>
            <a:ext cx="8068200" cy="932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Distance between Earth and the Moon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 name="Shape 788"/>
        <p:cNvGrpSpPr/>
        <p:nvPr/>
      </p:nvGrpSpPr>
      <p:grpSpPr>
        <a:xfrm>
          <a:off x="0" y="0"/>
          <a:ext cx="0" cy="0"/>
          <a:chOff x="0" y="0"/>
          <a:chExt cx="0" cy="0"/>
        </a:xfrm>
      </p:grpSpPr>
      <p:sp>
        <p:nvSpPr>
          <p:cNvPr id="789" name="Google Shape;789;p55"/>
          <p:cNvSpPr txBox="1"/>
          <p:nvPr>
            <p:ph type="title"/>
          </p:nvPr>
        </p:nvSpPr>
        <p:spPr>
          <a:xfrm>
            <a:off x="10781100" y="3162975"/>
            <a:ext cx="5498400" cy="2326200"/>
          </a:xfrm>
          <a:prstGeom prst="rect">
            <a:avLst/>
          </a:prstGeom>
        </p:spPr>
        <p:txBody>
          <a:bodyPr anchorCtr="0" anchor="b" bIns="182850" lIns="182850" spcFirstLastPara="1" rIns="182850" wrap="square" tIns="182850">
            <a:noAutofit/>
          </a:bodyPr>
          <a:lstStyle/>
          <a:p>
            <a:pPr indent="0" lvl="0" marL="0" rtl="0" algn="r">
              <a:spcBef>
                <a:spcPts val="0"/>
              </a:spcBef>
              <a:spcAft>
                <a:spcPts val="0"/>
              </a:spcAft>
              <a:buNone/>
            </a:pPr>
            <a:r>
              <a:rPr lang="en"/>
              <a:t>Desktop mockup</a:t>
            </a:r>
            <a:endParaRPr/>
          </a:p>
        </p:txBody>
      </p:sp>
      <p:sp>
        <p:nvSpPr>
          <p:cNvPr id="790" name="Google Shape;790;p55"/>
          <p:cNvSpPr txBox="1"/>
          <p:nvPr>
            <p:ph idx="1" type="subTitle"/>
          </p:nvPr>
        </p:nvSpPr>
        <p:spPr>
          <a:xfrm>
            <a:off x="10781100" y="5573025"/>
            <a:ext cx="5498400" cy="21606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791" name="Google Shape;791;p55"/>
          <p:cNvGrpSpPr/>
          <p:nvPr/>
        </p:nvGrpSpPr>
        <p:grpSpPr>
          <a:xfrm>
            <a:off x="2272499" y="2611738"/>
            <a:ext cx="7813887" cy="5471400"/>
            <a:chOff x="401476" y="1213175"/>
            <a:chExt cx="5052300" cy="2735700"/>
          </a:xfrm>
        </p:grpSpPr>
        <p:sp>
          <p:nvSpPr>
            <p:cNvPr id="792" name="Google Shape;792;p55"/>
            <p:cNvSpPr/>
            <p:nvPr/>
          </p:nvSpPr>
          <p:spPr>
            <a:xfrm>
              <a:off x="401476" y="1213175"/>
              <a:ext cx="5052300" cy="2125500"/>
            </a:xfrm>
            <a:prstGeom prst="rect">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 name="Google Shape;793;p55"/>
            <p:cNvSpPr/>
            <p:nvPr/>
          </p:nvSpPr>
          <p:spPr>
            <a:xfrm>
              <a:off x="2145550" y="3338675"/>
              <a:ext cx="1564200" cy="396900"/>
            </a:xfrm>
            <a:prstGeom prst="rect">
              <a:avLst/>
            </a:prstGeom>
            <a:solidFill>
              <a:schemeClr val="accen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 name="Google Shape;794;p55"/>
            <p:cNvSpPr/>
            <p:nvPr/>
          </p:nvSpPr>
          <p:spPr>
            <a:xfrm>
              <a:off x="1183000" y="3735575"/>
              <a:ext cx="3489300" cy="213300"/>
            </a:xfrm>
            <a:prstGeom prst="rect">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pic>
        <p:nvPicPr>
          <p:cNvPr id="795" name="Google Shape;795;p55"/>
          <p:cNvPicPr preferRelativeResize="0"/>
          <p:nvPr/>
        </p:nvPicPr>
        <p:blipFill rotWithShape="1">
          <a:blip r:embed="rId3">
            <a:alphaModFix/>
          </a:blip>
          <a:srcRect b="6918" l="2570" r="2570" t="6918"/>
          <a:stretch/>
        </p:blipFill>
        <p:spPr>
          <a:xfrm>
            <a:off x="2556443" y="2892437"/>
            <a:ext cx="7246000" cy="3715399"/>
          </a:xfrm>
          <a:prstGeom prst="rect">
            <a:avLst/>
          </a:prstGeom>
          <a:noFill/>
          <a:ln>
            <a:noFill/>
          </a:ln>
        </p:spPr>
      </p:pic>
      <p:sp>
        <p:nvSpPr>
          <p:cNvPr id="796" name="Google Shape;796;p55"/>
          <p:cNvSpPr/>
          <p:nvPr/>
        </p:nvSpPr>
        <p:spPr>
          <a:xfrm>
            <a:off x="1430200" y="1594263"/>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sp>
        <p:nvSpPr>
          <p:cNvPr id="801" name="Google Shape;801;p56"/>
          <p:cNvSpPr txBox="1"/>
          <p:nvPr>
            <p:ph idx="1" type="subTitle"/>
          </p:nvPr>
        </p:nvSpPr>
        <p:spPr>
          <a:xfrm>
            <a:off x="1440000" y="2999800"/>
            <a:ext cx="12597000" cy="5425800"/>
          </a:xfrm>
          <a:prstGeom prst="rect">
            <a:avLst/>
          </a:prstGeom>
        </p:spPr>
        <p:txBody>
          <a:bodyPr anchorCtr="0" anchor="t" bIns="182850" lIns="182850" spcFirstLastPara="1" rIns="182850" wrap="square" tIns="182850">
            <a:noAutofit/>
          </a:bodyPr>
          <a:lstStyle/>
          <a:p>
            <a:pPr indent="-660400" lvl="0" marL="914400" rtl="0" algn="l">
              <a:spcBef>
                <a:spcPts val="0"/>
              </a:spcBef>
              <a:spcAft>
                <a:spcPts val="0"/>
              </a:spcAft>
              <a:buSzPts val="3200"/>
              <a:buChar char="●"/>
            </a:pPr>
            <a:r>
              <a:rPr lang="en"/>
              <a:t>Mercury is the closest planet to the Sun and the smallest one in the Solar System</a:t>
            </a:r>
            <a:endParaRPr/>
          </a:p>
          <a:p>
            <a:pPr indent="-660400" lvl="0" marL="914400" rtl="0" algn="l">
              <a:spcBef>
                <a:spcPts val="2000"/>
              </a:spcBef>
              <a:spcAft>
                <a:spcPts val="0"/>
              </a:spcAft>
              <a:buSzPts val="3200"/>
              <a:buChar char="●"/>
            </a:pPr>
            <a:r>
              <a:rPr lang="en"/>
              <a:t>Mercury’s name has nothing to do with the liquid metal, since Mercury was named after a Roman god</a:t>
            </a:r>
            <a:endParaRPr/>
          </a:p>
          <a:p>
            <a:pPr indent="-660400" lvl="0" marL="914400" rtl="0" algn="l">
              <a:spcBef>
                <a:spcPts val="2000"/>
              </a:spcBef>
              <a:spcAft>
                <a:spcPts val="0"/>
              </a:spcAft>
              <a:buSzPts val="3200"/>
              <a:buChar char="●"/>
            </a:pPr>
            <a:r>
              <a:rPr lang="en"/>
              <a:t>Venus has a beautiful name and is the second planet from the Sun. It’s terribly hot, even hotter than Mercury, and its atmosphere is extremely poisonous</a:t>
            </a:r>
            <a:endParaRPr/>
          </a:p>
          <a:p>
            <a:pPr indent="-660400" lvl="0" marL="914400" rtl="0" algn="l">
              <a:spcBef>
                <a:spcPts val="2000"/>
              </a:spcBef>
              <a:spcAft>
                <a:spcPts val="2000"/>
              </a:spcAft>
              <a:buSzPts val="3200"/>
              <a:buChar char="●"/>
            </a:pPr>
            <a:r>
              <a:rPr lang="en"/>
              <a:t>Earth is the third planet from the Sun and the only one that harbors life in the Solar System. This is where we all live</a:t>
            </a:r>
            <a:endParaRPr/>
          </a:p>
        </p:txBody>
      </p:sp>
      <p:sp>
        <p:nvSpPr>
          <p:cNvPr id="802" name="Google Shape;802;p56"/>
          <p:cNvSpPr txBox="1"/>
          <p:nvPr>
            <p:ph type="title"/>
          </p:nvPr>
        </p:nvSpPr>
        <p:spPr>
          <a:xfrm>
            <a:off x="1577700" y="890050"/>
            <a:ext cx="154080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Conclusions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57"/>
          <p:cNvSpPr txBox="1"/>
          <p:nvPr>
            <p:ph idx="1" type="subTitle"/>
          </p:nvPr>
        </p:nvSpPr>
        <p:spPr>
          <a:xfrm>
            <a:off x="1430200" y="3381300"/>
            <a:ext cx="8933400" cy="2139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Clr>
                <a:schemeClr val="lt1"/>
              </a:buClr>
              <a:buSzPts val="2200"/>
              <a:buFont typeface="Arial"/>
              <a:buNone/>
            </a:pPr>
            <a:r>
              <a:rPr lang="en" sz="4200">
                <a:latin typeface="Archivo Black"/>
                <a:ea typeface="Archivo Black"/>
                <a:cs typeface="Archivo Black"/>
                <a:sym typeface="Archivo Black"/>
              </a:rPr>
              <a:t>Do you have any questions?</a:t>
            </a:r>
            <a:endParaRPr sz="4200">
              <a:latin typeface="Archivo Black"/>
              <a:ea typeface="Archivo Black"/>
              <a:cs typeface="Archivo Black"/>
              <a:sym typeface="Archivo Black"/>
            </a:endParaRPr>
          </a:p>
          <a:p>
            <a:pPr indent="0" lvl="0" marL="0" rtl="0" algn="l">
              <a:spcBef>
                <a:spcPts val="0"/>
              </a:spcBef>
              <a:spcAft>
                <a:spcPts val="0"/>
              </a:spcAft>
              <a:buClr>
                <a:schemeClr val="lt1"/>
              </a:buClr>
              <a:buSzPts val="2200"/>
              <a:buFont typeface="Arial"/>
              <a:buNone/>
            </a:pPr>
            <a:r>
              <a:rPr lang="en"/>
              <a:t>youremail@freepik.com | +91  620 421 838 </a:t>
            </a:r>
            <a:endParaRPr/>
          </a:p>
          <a:p>
            <a:pPr indent="0" lvl="0" marL="0" rtl="0" algn="l">
              <a:spcBef>
                <a:spcPts val="0"/>
              </a:spcBef>
              <a:spcAft>
                <a:spcPts val="0"/>
              </a:spcAft>
              <a:buNone/>
            </a:pPr>
            <a:r>
              <a:rPr lang="en"/>
              <a:t>yourwebsite.com</a:t>
            </a:r>
            <a:endParaRPr sz="4200">
              <a:latin typeface="Archivo Black"/>
              <a:ea typeface="Archivo Black"/>
              <a:cs typeface="Archivo Black"/>
              <a:sym typeface="Archivo Black"/>
            </a:endParaRPr>
          </a:p>
        </p:txBody>
      </p:sp>
      <p:sp>
        <p:nvSpPr>
          <p:cNvPr id="808" name="Google Shape;808;p57"/>
          <p:cNvSpPr txBox="1"/>
          <p:nvPr>
            <p:ph type="ctrTitle"/>
          </p:nvPr>
        </p:nvSpPr>
        <p:spPr>
          <a:xfrm>
            <a:off x="1430200" y="1433139"/>
            <a:ext cx="8933400" cy="2139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Thanks!</a:t>
            </a:r>
            <a:endParaRPr/>
          </a:p>
        </p:txBody>
      </p:sp>
      <p:sp>
        <p:nvSpPr>
          <p:cNvPr id="809" name="Google Shape;809;p57"/>
          <p:cNvSpPr txBox="1"/>
          <p:nvPr/>
        </p:nvSpPr>
        <p:spPr>
          <a:xfrm>
            <a:off x="1430188" y="6678764"/>
            <a:ext cx="8933400" cy="552000"/>
          </a:xfrm>
          <a:prstGeom prst="rect">
            <a:avLst/>
          </a:prstGeom>
          <a:noFill/>
          <a:ln>
            <a:noFill/>
          </a:ln>
        </p:spPr>
        <p:txBody>
          <a:bodyPr anchorCtr="0" anchor="ctr" bIns="182850" lIns="182850" spcFirstLastPara="1" rIns="182850" wrap="square" tIns="182850">
            <a:noAutofit/>
          </a:bodyPr>
          <a:lstStyle/>
          <a:p>
            <a:pPr indent="0" lvl="0" marL="0" rtl="0" algn="l">
              <a:spcBef>
                <a:spcPts val="600"/>
              </a:spcBef>
              <a:spcAft>
                <a:spcPts val="0"/>
              </a:spcAft>
              <a:buNone/>
            </a:pPr>
            <a:r>
              <a:rPr lang="en" sz="2400">
                <a:solidFill>
                  <a:schemeClr val="dk1"/>
                </a:solidFill>
                <a:latin typeface="Nunito Medium"/>
                <a:ea typeface="Nunito Medium"/>
                <a:cs typeface="Nunito Medium"/>
                <a:sym typeface="Nunito Medium"/>
              </a:rPr>
              <a:t>Please keep this slide for attribution</a:t>
            </a:r>
            <a:endParaRPr sz="2400">
              <a:solidFill>
                <a:schemeClr val="dk1"/>
              </a:solidFill>
              <a:latin typeface="Nunito Medium"/>
              <a:ea typeface="Nunito Medium"/>
              <a:cs typeface="Nunito Medium"/>
              <a:sym typeface="Nunito Medium"/>
            </a:endParaRPr>
          </a:p>
        </p:txBody>
      </p:sp>
      <p:grpSp>
        <p:nvGrpSpPr>
          <p:cNvPr id="810" name="Google Shape;810;p57"/>
          <p:cNvGrpSpPr/>
          <p:nvPr/>
        </p:nvGrpSpPr>
        <p:grpSpPr>
          <a:xfrm>
            <a:off x="3234647" y="7573461"/>
            <a:ext cx="1280400" cy="1280400"/>
            <a:chOff x="3404238" y="2756710"/>
            <a:chExt cx="640200" cy="640200"/>
          </a:xfrm>
        </p:grpSpPr>
        <p:sp>
          <p:nvSpPr>
            <p:cNvPr id="811" name="Google Shape;811;p57"/>
            <p:cNvSpPr/>
            <p:nvPr/>
          </p:nvSpPr>
          <p:spPr>
            <a:xfrm>
              <a:off x="3404238" y="2756710"/>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 name="Google Shape;812;p57"/>
            <p:cNvSpPr/>
            <p:nvPr/>
          </p:nvSpPr>
          <p:spPr>
            <a:xfrm>
              <a:off x="3556650" y="2917900"/>
              <a:ext cx="335400" cy="317100"/>
            </a:xfrm>
            <a:prstGeom prst="rect">
              <a:avLst/>
            </a:pr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13" name="Google Shape;813;p57"/>
            <p:cNvGrpSpPr/>
            <p:nvPr/>
          </p:nvGrpSpPr>
          <p:grpSpPr>
            <a:xfrm>
              <a:off x="3536907" y="2882975"/>
              <a:ext cx="387661" cy="387661"/>
              <a:chOff x="1379798" y="1723250"/>
              <a:chExt cx="397887" cy="397887"/>
            </a:xfrm>
          </p:grpSpPr>
          <p:sp>
            <p:nvSpPr>
              <p:cNvPr id="814" name="Google Shape;814;p5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 name="Google Shape;815;p5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 name="Google Shape;816;p5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 name="Google Shape;817;p5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18" name="Google Shape;818;p57"/>
          <p:cNvGrpSpPr/>
          <p:nvPr/>
        </p:nvGrpSpPr>
        <p:grpSpPr>
          <a:xfrm>
            <a:off x="6834542" y="7573461"/>
            <a:ext cx="1280400" cy="1280400"/>
            <a:chOff x="2474263" y="2756710"/>
            <a:chExt cx="640200" cy="640200"/>
          </a:xfrm>
        </p:grpSpPr>
        <p:sp>
          <p:nvSpPr>
            <p:cNvPr id="819" name="Google Shape;819;p57"/>
            <p:cNvSpPr/>
            <p:nvPr/>
          </p:nvSpPr>
          <p:spPr>
            <a:xfrm>
              <a:off x="2474263" y="2756710"/>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 name="Google Shape;820;p57"/>
            <p:cNvSpPr/>
            <p:nvPr/>
          </p:nvSpPr>
          <p:spPr>
            <a:xfrm>
              <a:off x="2633725" y="2929550"/>
              <a:ext cx="323700" cy="294600"/>
            </a:xfrm>
            <a:prstGeom prst="rect">
              <a:avLst/>
            </a:pr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21" name="Google Shape;821;p57"/>
            <p:cNvGrpSpPr/>
            <p:nvPr/>
          </p:nvGrpSpPr>
          <p:grpSpPr>
            <a:xfrm>
              <a:off x="2600555" y="2882975"/>
              <a:ext cx="387641" cy="387661"/>
              <a:chOff x="864491" y="1723250"/>
              <a:chExt cx="397866" cy="397887"/>
            </a:xfrm>
          </p:grpSpPr>
          <p:sp>
            <p:nvSpPr>
              <p:cNvPr id="822" name="Google Shape;822;p5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 name="Google Shape;823;p5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 name="Google Shape;824;p5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25" name="Google Shape;825;p57"/>
          <p:cNvGrpSpPr/>
          <p:nvPr/>
        </p:nvGrpSpPr>
        <p:grpSpPr>
          <a:xfrm>
            <a:off x="1434700" y="7573461"/>
            <a:ext cx="1280400" cy="1280400"/>
            <a:chOff x="1044225" y="2756710"/>
            <a:chExt cx="640200" cy="640200"/>
          </a:xfrm>
        </p:grpSpPr>
        <p:sp>
          <p:nvSpPr>
            <p:cNvPr id="826" name="Google Shape;826;p57"/>
            <p:cNvSpPr/>
            <p:nvPr/>
          </p:nvSpPr>
          <p:spPr>
            <a:xfrm>
              <a:off x="1044225" y="2756710"/>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 name="Google Shape;827;p57"/>
            <p:cNvSpPr/>
            <p:nvPr/>
          </p:nvSpPr>
          <p:spPr>
            <a:xfrm>
              <a:off x="1240225" y="2907200"/>
              <a:ext cx="290100" cy="346500"/>
            </a:xfrm>
            <a:prstGeom prst="rect">
              <a:avLst/>
            </a:pr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28" name="Google Shape;828;p57"/>
            <p:cNvGrpSpPr/>
            <p:nvPr/>
          </p:nvGrpSpPr>
          <p:grpSpPr>
            <a:xfrm>
              <a:off x="1170486" y="2882975"/>
              <a:ext cx="387681" cy="387661"/>
              <a:chOff x="266768" y="1721375"/>
              <a:chExt cx="397907" cy="397887"/>
            </a:xfrm>
          </p:grpSpPr>
          <p:sp>
            <p:nvSpPr>
              <p:cNvPr id="829" name="Google Shape;829;p57"/>
              <p:cNvSpPr/>
              <p:nvPr/>
            </p:nvSpPr>
            <p:spPr>
              <a:xfrm>
                <a:off x="454840" y="1791041"/>
                <a:ext cx="136218" cy="310844"/>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0" name="Google Shape;830;p5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31" name="Google Shape;831;p57"/>
          <p:cNvGrpSpPr/>
          <p:nvPr/>
        </p:nvGrpSpPr>
        <p:grpSpPr>
          <a:xfrm>
            <a:off x="5034594" y="7573461"/>
            <a:ext cx="1280400" cy="1280400"/>
            <a:chOff x="3685238" y="2872835"/>
            <a:chExt cx="640200" cy="640200"/>
          </a:xfrm>
        </p:grpSpPr>
        <p:sp>
          <p:nvSpPr>
            <p:cNvPr id="832" name="Google Shape;832;p57"/>
            <p:cNvSpPr/>
            <p:nvPr/>
          </p:nvSpPr>
          <p:spPr>
            <a:xfrm>
              <a:off x="3685238" y="28728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3" name="Google Shape;833;p57"/>
            <p:cNvSpPr/>
            <p:nvPr/>
          </p:nvSpPr>
          <p:spPr>
            <a:xfrm>
              <a:off x="3810917" y="3034353"/>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34" name="Google Shape;834;p57"/>
          <p:cNvSpPr/>
          <p:nvPr/>
        </p:nvSpPr>
        <p:spPr>
          <a:xfrm>
            <a:off x="9886650" y="1654517"/>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sp>
        <p:nvSpPr>
          <p:cNvPr id="839" name="Google Shape;839;p58"/>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Icon pack</a:t>
            </a:r>
            <a:endParaRPr/>
          </a:p>
        </p:txBody>
      </p:sp>
      <p:grpSp>
        <p:nvGrpSpPr>
          <p:cNvPr id="840" name="Google Shape;840;p58"/>
          <p:cNvGrpSpPr/>
          <p:nvPr/>
        </p:nvGrpSpPr>
        <p:grpSpPr>
          <a:xfrm>
            <a:off x="1184600" y="7726897"/>
            <a:ext cx="1280400" cy="1280400"/>
            <a:chOff x="592300" y="3863449"/>
            <a:chExt cx="640200" cy="640200"/>
          </a:xfrm>
        </p:grpSpPr>
        <p:sp>
          <p:nvSpPr>
            <p:cNvPr id="841" name="Google Shape;841;p58"/>
            <p:cNvSpPr/>
            <p:nvPr/>
          </p:nvSpPr>
          <p:spPr>
            <a:xfrm>
              <a:off x="592300"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2" name="Google Shape;842;p58"/>
            <p:cNvSpPr/>
            <p:nvPr/>
          </p:nvSpPr>
          <p:spPr>
            <a:xfrm>
              <a:off x="728457" y="4037802"/>
              <a:ext cx="367887" cy="291492"/>
            </a:xfrm>
            <a:custGeom>
              <a:rect b="b" l="l" r="r" t="t"/>
              <a:pathLst>
                <a:path extrusionOk="0" h="8360" w="10551">
                  <a:moveTo>
                    <a:pt x="7097" y="2215"/>
                  </a:moveTo>
                  <a:lnTo>
                    <a:pt x="7097" y="2834"/>
                  </a:lnTo>
                  <a:lnTo>
                    <a:pt x="3382" y="2834"/>
                  </a:lnTo>
                  <a:lnTo>
                    <a:pt x="3382" y="2215"/>
                  </a:lnTo>
                  <a:close/>
                  <a:moveTo>
                    <a:pt x="7097" y="3453"/>
                  </a:moveTo>
                  <a:lnTo>
                    <a:pt x="7097" y="4073"/>
                  </a:lnTo>
                  <a:lnTo>
                    <a:pt x="3382" y="4073"/>
                  </a:lnTo>
                  <a:lnTo>
                    <a:pt x="3382" y="3453"/>
                  </a:lnTo>
                  <a:close/>
                  <a:moveTo>
                    <a:pt x="9527" y="667"/>
                  </a:moveTo>
                  <a:cubicBezTo>
                    <a:pt x="9717" y="667"/>
                    <a:pt x="9836" y="810"/>
                    <a:pt x="9836" y="953"/>
                  </a:cubicBezTo>
                  <a:lnTo>
                    <a:pt x="9836" y="3453"/>
                  </a:lnTo>
                  <a:lnTo>
                    <a:pt x="9860" y="3453"/>
                  </a:lnTo>
                  <a:cubicBezTo>
                    <a:pt x="9860" y="3882"/>
                    <a:pt x="9598" y="4192"/>
                    <a:pt x="9241" y="4311"/>
                  </a:cubicBezTo>
                  <a:lnTo>
                    <a:pt x="9241" y="953"/>
                  </a:lnTo>
                  <a:cubicBezTo>
                    <a:pt x="9241" y="786"/>
                    <a:pt x="9384" y="667"/>
                    <a:pt x="9527" y="667"/>
                  </a:cubicBezTo>
                  <a:close/>
                  <a:moveTo>
                    <a:pt x="882" y="691"/>
                  </a:moveTo>
                  <a:cubicBezTo>
                    <a:pt x="1049" y="691"/>
                    <a:pt x="1168" y="834"/>
                    <a:pt x="1168" y="977"/>
                  </a:cubicBezTo>
                  <a:lnTo>
                    <a:pt x="1168" y="4358"/>
                  </a:lnTo>
                  <a:cubicBezTo>
                    <a:pt x="834" y="4192"/>
                    <a:pt x="572" y="3834"/>
                    <a:pt x="572" y="3453"/>
                  </a:cubicBezTo>
                  <a:lnTo>
                    <a:pt x="572" y="977"/>
                  </a:lnTo>
                  <a:cubicBezTo>
                    <a:pt x="572" y="810"/>
                    <a:pt x="715" y="691"/>
                    <a:pt x="882" y="691"/>
                  </a:cubicBezTo>
                  <a:close/>
                  <a:moveTo>
                    <a:pt x="7097" y="4668"/>
                  </a:moveTo>
                  <a:lnTo>
                    <a:pt x="7097" y="5311"/>
                  </a:lnTo>
                  <a:lnTo>
                    <a:pt x="3382" y="5311"/>
                  </a:lnTo>
                  <a:lnTo>
                    <a:pt x="3382" y="4668"/>
                  </a:lnTo>
                  <a:close/>
                  <a:moveTo>
                    <a:pt x="7097" y="5930"/>
                  </a:moveTo>
                  <a:lnTo>
                    <a:pt x="7097" y="6549"/>
                  </a:lnTo>
                  <a:lnTo>
                    <a:pt x="3382" y="6549"/>
                  </a:lnTo>
                  <a:lnTo>
                    <a:pt x="3382" y="5930"/>
                  </a:lnTo>
                  <a:close/>
                  <a:moveTo>
                    <a:pt x="5240" y="0"/>
                  </a:moveTo>
                  <a:lnTo>
                    <a:pt x="1858" y="1429"/>
                  </a:lnTo>
                  <a:lnTo>
                    <a:pt x="1858" y="953"/>
                  </a:lnTo>
                  <a:cubicBezTo>
                    <a:pt x="1858" y="453"/>
                    <a:pt x="1430" y="24"/>
                    <a:pt x="929" y="24"/>
                  </a:cubicBezTo>
                  <a:cubicBezTo>
                    <a:pt x="429" y="24"/>
                    <a:pt x="1" y="453"/>
                    <a:pt x="1" y="953"/>
                  </a:cubicBezTo>
                  <a:lnTo>
                    <a:pt x="1" y="3430"/>
                  </a:lnTo>
                  <a:cubicBezTo>
                    <a:pt x="1" y="4192"/>
                    <a:pt x="572" y="4835"/>
                    <a:pt x="1287" y="4954"/>
                  </a:cubicBezTo>
                  <a:cubicBezTo>
                    <a:pt x="1596" y="6883"/>
                    <a:pt x="3240" y="8359"/>
                    <a:pt x="5288" y="8359"/>
                  </a:cubicBezTo>
                  <a:cubicBezTo>
                    <a:pt x="7312" y="8359"/>
                    <a:pt x="8955" y="6883"/>
                    <a:pt x="9265" y="4954"/>
                  </a:cubicBezTo>
                  <a:cubicBezTo>
                    <a:pt x="9979" y="4835"/>
                    <a:pt x="10551" y="4168"/>
                    <a:pt x="10551" y="3430"/>
                  </a:cubicBezTo>
                  <a:lnTo>
                    <a:pt x="10551" y="953"/>
                  </a:lnTo>
                  <a:cubicBezTo>
                    <a:pt x="10479" y="453"/>
                    <a:pt x="10074" y="24"/>
                    <a:pt x="9550" y="24"/>
                  </a:cubicBezTo>
                  <a:cubicBezTo>
                    <a:pt x="9050" y="24"/>
                    <a:pt x="8645" y="453"/>
                    <a:pt x="8645" y="953"/>
                  </a:cubicBezTo>
                  <a:lnTo>
                    <a:pt x="8645" y="1429"/>
                  </a:lnTo>
                  <a:lnTo>
                    <a:pt x="524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3" name="Google Shape;843;p58"/>
          <p:cNvGrpSpPr/>
          <p:nvPr/>
        </p:nvGrpSpPr>
        <p:grpSpPr>
          <a:xfrm>
            <a:off x="14193867" y="7726897"/>
            <a:ext cx="1280400" cy="1280400"/>
            <a:chOff x="7084038" y="3863449"/>
            <a:chExt cx="640200" cy="640200"/>
          </a:xfrm>
        </p:grpSpPr>
        <p:sp>
          <p:nvSpPr>
            <p:cNvPr id="844" name="Google Shape;844;p58"/>
            <p:cNvSpPr/>
            <p:nvPr/>
          </p:nvSpPr>
          <p:spPr>
            <a:xfrm>
              <a:off x="7084038"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45" name="Google Shape;845;p58"/>
            <p:cNvGrpSpPr/>
            <p:nvPr/>
          </p:nvGrpSpPr>
          <p:grpSpPr>
            <a:xfrm>
              <a:off x="7221031" y="4008339"/>
              <a:ext cx="366213" cy="350418"/>
              <a:chOff x="7204363" y="4014023"/>
              <a:chExt cx="366213" cy="350418"/>
            </a:xfrm>
          </p:grpSpPr>
          <p:sp>
            <p:nvSpPr>
              <p:cNvPr id="846" name="Google Shape;846;p58"/>
              <p:cNvSpPr/>
              <p:nvPr/>
            </p:nvSpPr>
            <p:spPr>
              <a:xfrm>
                <a:off x="7207710" y="4246519"/>
                <a:ext cx="146165" cy="117120"/>
              </a:xfrm>
              <a:custGeom>
                <a:rect b="b" l="l" r="r" t="t"/>
                <a:pathLst>
                  <a:path extrusionOk="0" h="3359" w="4192">
                    <a:moveTo>
                      <a:pt x="2310" y="0"/>
                    </a:moveTo>
                    <a:lnTo>
                      <a:pt x="2310" y="0"/>
                    </a:lnTo>
                    <a:cubicBezTo>
                      <a:pt x="1167" y="357"/>
                      <a:pt x="500" y="762"/>
                      <a:pt x="0" y="977"/>
                    </a:cubicBezTo>
                    <a:cubicBezTo>
                      <a:pt x="953" y="2263"/>
                      <a:pt x="2405" y="3120"/>
                      <a:pt x="4191" y="3358"/>
                    </a:cubicBezTo>
                    <a:cubicBezTo>
                      <a:pt x="2786" y="2906"/>
                      <a:pt x="1953" y="1453"/>
                      <a:pt x="231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 name="Google Shape;847;p58"/>
              <p:cNvSpPr/>
              <p:nvPr/>
            </p:nvSpPr>
            <p:spPr>
              <a:xfrm>
                <a:off x="7306490" y="4235710"/>
                <a:ext cx="160321" cy="111297"/>
              </a:xfrm>
              <a:custGeom>
                <a:rect b="b" l="l" r="r" t="t"/>
                <a:pathLst>
                  <a:path extrusionOk="0" h="3192" w="4598">
                    <a:moveTo>
                      <a:pt x="954" y="1"/>
                    </a:moveTo>
                    <a:lnTo>
                      <a:pt x="954" y="1"/>
                    </a:lnTo>
                    <a:cubicBezTo>
                      <a:pt x="668" y="24"/>
                      <a:pt x="430" y="96"/>
                      <a:pt x="168" y="120"/>
                    </a:cubicBezTo>
                    <a:cubicBezTo>
                      <a:pt x="49" y="382"/>
                      <a:pt x="1" y="691"/>
                      <a:pt x="1" y="977"/>
                    </a:cubicBezTo>
                    <a:cubicBezTo>
                      <a:pt x="1" y="2192"/>
                      <a:pt x="977" y="3192"/>
                      <a:pt x="2192" y="3192"/>
                    </a:cubicBezTo>
                    <a:cubicBezTo>
                      <a:pt x="3573" y="3192"/>
                      <a:pt x="4597" y="2025"/>
                      <a:pt x="4430" y="691"/>
                    </a:cubicBezTo>
                    <a:cubicBezTo>
                      <a:pt x="4192" y="548"/>
                      <a:pt x="3954" y="382"/>
                      <a:pt x="3692" y="310"/>
                    </a:cubicBezTo>
                    <a:lnTo>
                      <a:pt x="3692" y="310"/>
                    </a:lnTo>
                    <a:cubicBezTo>
                      <a:pt x="3764" y="477"/>
                      <a:pt x="3811" y="691"/>
                      <a:pt x="3811" y="929"/>
                    </a:cubicBezTo>
                    <a:cubicBezTo>
                      <a:pt x="3811" y="1787"/>
                      <a:pt x="3097" y="2501"/>
                      <a:pt x="2216" y="2501"/>
                    </a:cubicBezTo>
                    <a:cubicBezTo>
                      <a:pt x="1358" y="2501"/>
                      <a:pt x="644" y="1787"/>
                      <a:pt x="644" y="929"/>
                    </a:cubicBezTo>
                    <a:cubicBezTo>
                      <a:pt x="644" y="572"/>
                      <a:pt x="763" y="239"/>
                      <a:pt x="95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 name="Google Shape;848;p58"/>
              <p:cNvSpPr/>
              <p:nvPr/>
            </p:nvSpPr>
            <p:spPr>
              <a:xfrm>
                <a:off x="7204363" y="4168451"/>
                <a:ext cx="366213" cy="141213"/>
              </a:xfrm>
              <a:custGeom>
                <a:rect b="b" l="l" r="r" t="t"/>
                <a:pathLst>
                  <a:path extrusionOk="0" h="4050" w="10503">
                    <a:moveTo>
                      <a:pt x="5192" y="1"/>
                    </a:moveTo>
                    <a:cubicBezTo>
                      <a:pt x="3001" y="1"/>
                      <a:pt x="1096" y="977"/>
                      <a:pt x="1" y="2596"/>
                    </a:cubicBezTo>
                    <a:cubicBezTo>
                      <a:pt x="263" y="2477"/>
                      <a:pt x="1739" y="1596"/>
                      <a:pt x="3597" y="1334"/>
                    </a:cubicBezTo>
                    <a:cubicBezTo>
                      <a:pt x="3966" y="1280"/>
                      <a:pt x="4328" y="1252"/>
                      <a:pt x="4682" y="1252"/>
                    </a:cubicBezTo>
                    <a:cubicBezTo>
                      <a:pt x="6494" y="1252"/>
                      <a:pt x="8077" y="1982"/>
                      <a:pt x="9193" y="3597"/>
                    </a:cubicBezTo>
                    <a:cubicBezTo>
                      <a:pt x="9467" y="3992"/>
                      <a:pt x="9508" y="4038"/>
                      <a:pt x="9507" y="4038"/>
                    </a:cubicBezTo>
                    <a:cubicBezTo>
                      <a:pt x="9507" y="4038"/>
                      <a:pt x="9504" y="4034"/>
                      <a:pt x="9501" y="4034"/>
                    </a:cubicBezTo>
                    <a:lnTo>
                      <a:pt x="9501" y="4034"/>
                    </a:lnTo>
                    <a:cubicBezTo>
                      <a:pt x="9499" y="4034"/>
                      <a:pt x="9499" y="4037"/>
                      <a:pt x="9503" y="4049"/>
                    </a:cubicBezTo>
                    <a:cubicBezTo>
                      <a:pt x="10122" y="3454"/>
                      <a:pt x="10432" y="2954"/>
                      <a:pt x="10503" y="2835"/>
                    </a:cubicBezTo>
                    <a:cubicBezTo>
                      <a:pt x="10479" y="2787"/>
                      <a:pt x="8955" y="1"/>
                      <a:pt x="519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9" name="Google Shape;849;p58"/>
              <p:cNvSpPr/>
              <p:nvPr/>
            </p:nvSpPr>
            <p:spPr>
              <a:xfrm>
                <a:off x="7416113" y="4278074"/>
                <a:ext cx="103835" cy="86367"/>
              </a:xfrm>
              <a:custGeom>
                <a:rect b="b" l="l" r="r" t="t"/>
                <a:pathLst>
                  <a:path extrusionOk="0" h="2477" w="2978">
                    <a:moveTo>
                      <a:pt x="1929" y="0"/>
                    </a:moveTo>
                    <a:cubicBezTo>
                      <a:pt x="1858" y="1167"/>
                      <a:pt x="1048" y="2120"/>
                      <a:pt x="0" y="2477"/>
                    </a:cubicBezTo>
                    <a:cubicBezTo>
                      <a:pt x="1072" y="2334"/>
                      <a:pt x="2120" y="1953"/>
                      <a:pt x="2977" y="1310"/>
                    </a:cubicBezTo>
                    <a:lnTo>
                      <a:pt x="2644" y="834"/>
                    </a:lnTo>
                    <a:cubicBezTo>
                      <a:pt x="2406" y="476"/>
                      <a:pt x="2168" y="215"/>
                      <a:pt x="192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0" name="Google Shape;850;p58"/>
              <p:cNvSpPr/>
              <p:nvPr/>
            </p:nvSpPr>
            <p:spPr>
              <a:xfrm>
                <a:off x="7351330" y="4234874"/>
                <a:ext cx="66492" cy="66457"/>
              </a:xfrm>
              <a:custGeom>
                <a:rect b="b" l="l" r="r" t="t"/>
                <a:pathLst>
                  <a:path extrusionOk="0" h="1906" w="1907">
                    <a:moveTo>
                      <a:pt x="954" y="1"/>
                    </a:moveTo>
                    <a:cubicBezTo>
                      <a:pt x="430" y="1"/>
                      <a:pt x="1" y="429"/>
                      <a:pt x="1" y="953"/>
                    </a:cubicBezTo>
                    <a:cubicBezTo>
                      <a:pt x="1" y="1477"/>
                      <a:pt x="430" y="1906"/>
                      <a:pt x="954" y="1906"/>
                    </a:cubicBezTo>
                    <a:cubicBezTo>
                      <a:pt x="1501" y="1906"/>
                      <a:pt x="1906" y="1477"/>
                      <a:pt x="1906" y="953"/>
                    </a:cubicBezTo>
                    <a:cubicBezTo>
                      <a:pt x="1906" y="429"/>
                      <a:pt x="1501" y="1"/>
                      <a:pt x="95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 name="Google Shape;851;p58"/>
              <p:cNvSpPr/>
              <p:nvPr/>
            </p:nvSpPr>
            <p:spPr>
              <a:xfrm>
                <a:off x="7306490" y="4058026"/>
                <a:ext cx="75628" cy="88877"/>
              </a:xfrm>
              <a:custGeom>
                <a:rect b="b" l="l" r="r" t="t"/>
                <a:pathLst>
                  <a:path extrusionOk="0" h="2549" w="2169">
                    <a:moveTo>
                      <a:pt x="49" y="0"/>
                    </a:moveTo>
                    <a:lnTo>
                      <a:pt x="49" y="643"/>
                    </a:lnTo>
                    <a:lnTo>
                      <a:pt x="1096" y="643"/>
                    </a:lnTo>
                    <a:lnTo>
                      <a:pt x="1" y="2549"/>
                    </a:lnTo>
                    <a:lnTo>
                      <a:pt x="1930" y="2549"/>
                    </a:lnTo>
                    <a:lnTo>
                      <a:pt x="1930" y="1906"/>
                    </a:lnTo>
                    <a:lnTo>
                      <a:pt x="1073" y="1906"/>
                    </a:lnTo>
                    <a:lnTo>
                      <a:pt x="216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 name="Google Shape;852;p58"/>
              <p:cNvSpPr/>
              <p:nvPr/>
            </p:nvSpPr>
            <p:spPr>
              <a:xfrm>
                <a:off x="7427724" y="4014023"/>
                <a:ext cx="75593" cy="88040"/>
              </a:xfrm>
              <a:custGeom>
                <a:rect b="b" l="l" r="r" t="t"/>
                <a:pathLst>
                  <a:path extrusionOk="0" h="2525" w="2168">
                    <a:moveTo>
                      <a:pt x="48" y="0"/>
                    </a:moveTo>
                    <a:lnTo>
                      <a:pt x="48" y="619"/>
                    </a:lnTo>
                    <a:lnTo>
                      <a:pt x="1096" y="619"/>
                    </a:lnTo>
                    <a:lnTo>
                      <a:pt x="1" y="2525"/>
                    </a:lnTo>
                    <a:lnTo>
                      <a:pt x="1930" y="2525"/>
                    </a:lnTo>
                    <a:lnTo>
                      <a:pt x="1930" y="1905"/>
                    </a:lnTo>
                    <a:lnTo>
                      <a:pt x="1073" y="1905"/>
                    </a:lnTo>
                    <a:lnTo>
                      <a:pt x="216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53" name="Google Shape;853;p58"/>
          <p:cNvGrpSpPr/>
          <p:nvPr/>
        </p:nvGrpSpPr>
        <p:grpSpPr>
          <a:xfrm>
            <a:off x="15820025" y="7726897"/>
            <a:ext cx="1280400" cy="1280400"/>
            <a:chOff x="7910013" y="3863449"/>
            <a:chExt cx="640200" cy="640200"/>
          </a:xfrm>
        </p:grpSpPr>
        <p:sp>
          <p:nvSpPr>
            <p:cNvPr id="854" name="Google Shape;854;p58"/>
            <p:cNvSpPr/>
            <p:nvPr/>
          </p:nvSpPr>
          <p:spPr>
            <a:xfrm>
              <a:off x="7910013"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55" name="Google Shape;855;p58"/>
            <p:cNvGrpSpPr/>
            <p:nvPr/>
          </p:nvGrpSpPr>
          <p:grpSpPr>
            <a:xfrm>
              <a:off x="8059454" y="3999605"/>
              <a:ext cx="341318" cy="367887"/>
              <a:chOff x="8042194" y="3999901"/>
              <a:chExt cx="341318" cy="367887"/>
            </a:xfrm>
          </p:grpSpPr>
          <p:sp>
            <p:nvSpPr>
              <p:cNvPr id="856" name="Google Shape;856;p58"/>
              <p:cNvSpPr/>
              <p:nvPr/>
            </p:nvSpPr>
            <p:spPr>
              <a:xfrm>
                <a:off x="8319530" y="4280550"/>
                <a:ext cx="21618" cy="21618"/>
              </a:xfrm>
              <a:custGeom>
                <a:rect b="b" l="l" r="r" t="t"/>
                <a:pathLst>
                  <a:path extrusionOk="0" h="620" w="620">
                    <a:moveTo>
                      <a:pt x="1" y="1"/>
                    </a:moveTo>
                    <a:lnTo>
                      <a:pt x="1" y="620"/>
                    </a:lnTo>
                    <a:lnTo>
                      <a:pt x="620" y="620"/>
                    </a:lnTo>
                    <a:lnTo>
                      <a:pt x="62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7" name="Google Shape;857;p58"/>
              <p:cNvSpPr/>
              <p:nvPr/>
            </p:nvSpPr>
            <p:spPr>
              <a:xfrm>
                <a:off x="8275528" y="4313779"/>
                <a:ext cx="21618" cy="21618"/>
              </a:xfrm>
              <a:custGeom>
                <a:rect b="b" l="l" r="r" t="t"/>
                <a:pathLst>
                  <a:path extrusionOk="0" h="620" w="620">
                    <a:moveTo>
                      <a:pt x="0" y="0"/>
                    </a:moveTo>
                    <a:lnTo>
                      <a:pt x="0" y="619"/>
                    </a:lnTo>
                    <a:lnTo>
                      <a:pt x="620" y="619"/>
                    </a:lnTo>
                    <a:lnTo>
                      <a:pt x="62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8" name="Google Shape;858;p58"/>
              <p:cNvSpPr/>
              <p:nvPr/>
            </p:nvSpPr>
            <p:spPr>
              <a:xfrm>
                <a:off x="8361894" y="4248158"/>
                <a:ext cx="21618" cy="21653"/>
              </a:xfrm>
              <a:custGeom>
                <a:rect b="b" l="l" r="r" t="t"/>
                <a:pathLst>
                  <a:path extrusionOk="0" h="621" w="620">
                    <a:moveTo>
                      <a:pt x="0" y="1"/>
                    </a:moveTo>
                    <a:lnTo>
                      <a:pt x="0" y="620"/>
                    </a:lnTo>
                    <a:lnTo>
                      <a:pt x="619" y="620"/>
                    </a:lnTo>
                    <a:lnTo>
                      <a:pt x="61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 name="Google Shape;859;p58"/>
              <p:cNvSpPr/>
              <p:nvPr/>
            </p:nvSpPr>
            <p:spPr>
              <a:xfrm>
                <a:off x="8319530" y="4346136"/>
                <a:ext cx="21618" cy="21653"/>
              </a:xfrm>
              <a:custGeom>
                <a:rect b="b" l="l" r="r" t="t"/>
                <a:pathLst>
                  <a:path extrusionOk="0" h="621" w="620">
                    <a:moveTo>
                      <a:pt x="1" y="1"/>
                    </a:moveTo>
                    <a:lnTo>
                      <a:pt x="1" y="620"/>
                    </a:lnTo>
                    <a:lnTo>
                      <a:pt x="620" y="620"/>
                    </a:lnTo>
                    <a:lnTo>
                      <a:pt x="62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 name="Google Shape;860;p58"/>
              <p:cNvSpPr/>
              <p:nvPr/>
            </p:nvSpPr>
            <p:spPr>
              <a:xfrm>
                <a:off x="8361894" y="4313779"/>
                <a:ext cx="21618" cy="21618"/>
              </a:xfrm>
              <a:custGeom>
                <a:rect b="b" l="l" r="r" t="t"/>
                <a:pathLst>
                  <a:path extrusionOk="0" h="620" w="620">
                    <a:moveTo>
                      <a:pt x="0" y="0"/>
                    </a:moveTo>
                    <a:lnTo>
                      <a:pt x="0" y="619"/>
                    </a:lnTo>
                    <a:lnTo>
                      <a:pt x="619" y="619"/>
                    </a:lnTo>
                    <a:lnTo>
                      <a:pt x="61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 name="Google Shape;861;p58"/>
              <p:cNvSpPr/>
              <p:nvPr/>
            </p:nvSpPr>
            <p:spPr>
              <a:xfrm>
                <a:off x="8190834" y="4192858"/>
                <a:ext cx="96339" cy="174930"/>
              </a:xfrm>
              <a:custGeom>
                <a:rect b="b" l="l" r="r" t="t"/>
                <a:pathLst>
                  <a:path extrusionOk="0" h="5017" w="2763">
                    <a:moveTo>
                      <a:pt x="963" y="1"/>
                    </a:moveTo>
                    <a:cubicBezTo>
                      <a:pt x="473" y="1"/>
                      <a:pt x="0" y="385"/>
                      <a:pt x="0" y="968"/>
                    </a:cubicBezTo>
                    <a:lnTo>
                      <a:pt x="0" y="5016"/>
                    </a:lnTo>
                    <a:lnTo>
                      <a:pt x="1834" y="5016"/>
                    </a:lnTo>
                    <a:lnTo>
                      <a:pt x="1834" y="2539"/>
                    </a:lnTo>
                    <a:lnTo>
                      <a:pt x="2763" y="2539"/>
                    </a:lnTo>
                    <a:lnTo>
                      <a:pt x="2763" y="1420"/>
                    </a:lnTo>
                    <a:lnTo>
                      <a:pt x="1620" y="277"/>
                    </a:lnTo>
                    <a:cubicBezTo>
                      <a:pt x="1429" y="86"/>
                      <a:pt x="1194" y="1"/>
                      <a:pt x="96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 name="Google Shape;862;p58"/>
              <p:cNvSpPr/>
              <p:nvPr/>
            </p:nvSpPr>
            <p:spPr>
              <a:xfrm>
                <a:off x="8042194" y="3999901"/>
                <a:ext cx="291492" cy="364540"/>
              </a:xfrm>
              <a:custGeom>
                <a:rect b="b" l="l" r="r" t="t"/>
                <a:pathLst>
                  <a:path extrusionOk="0" h="10455" w="8360">
                    <a:moveTo>
                      <a:pt x="3930" y="0"/>
                    </a:moveTo>
                    <a:cubicBezTo>
                      <a:pt x="2954" y="0"/>
                      <a:pt x="2072" y="334"/>
                      <a:pt x="1429" y="882"/>
                    </a:cubicBezTo>
                    <a:lnTo>
                      <a:pt x="3144" y="1739"/>
                    </a:lnTo>
                    <a:lnTo>
                      <a:pt x="2549" y="2620"/>
                    </a:lnTo>
                    <a:lnTo>
                      <a:pt x="3739" y="3096"/>
                    </a:lnTo>
                    <a:lnTo>
                      <a:pt x="3501" y="3668"/>
                    </a:lnTo>
                    <a:lnTo>
                      <a:pt x="1596" y="2906"/>
                    </a:lnTo>
                    <a:lnTo>
                      <a:pt x="2239" y="1953"/>
                    </a:lnTo>
                    <a:lnTo>
                      <a:pt x="953" y="1286"/>
                    </a:lnTo>
                    <a:cubicBezTo>
                      <a:pt x="405" y="1906"/>
                      <a:pt x="96" y="2715"/>
                      <a:pt x="24" y="3573"/>
                    </a:cubicBezTo>
                    <a:cubicBezTo>
                      <a:pt x="1" y="4168"/>
                      <a:pt x="1" y="5001"/>
                      <a:pt x="239" y="5597"/>
                    </a:cubicBezTo>
                    <a:cubicBezTo>
                      <a:pt x="477" y="6192"/>
                      <a:pt x="1239" y="6859"/>
                      <a:pt x="1477" y="7550"/>
                    </a:cubicBezTo>
                    <a:cubicBezTo>
                      <a:pt x="1906" y="8788"/>
                      <a:pt x="1787" y="10121"/>
                      <a:pt x="1787" y="10121"/>
                    </a:cubicBezTo>
                    <a:lnTo>
                      <a:pt x="1763" y="10455"/>
                    </a:lnTo>
                    <a:lnTo>
                      <a:pt x="3620" y="10455"/>
                    </a:lnTo>
                    <a:lnTo>
                      <a:pt x="3620" y="6406"/>
                    </a:lnTo>
                    <a:cubicBezTo>
                      <a:pt x="3620" y="5455"/>
                      <a:pt x="4407" y="4820"/>
                      <a:pt x="5225" y="4820"/>
                    </a:cubicBezTo>
                    <a:cubicBezTo>
                      <a:pt x="5615" y="4820"/>
                      <a:pt x="6012" y="4964"/>
                      <a:pt x="6335" y="5287"/>
                    </a:cubicBezTo>
                    <a:lnTo>
                      <a:pt x="7478" y="6406"/>
                    </a:lnTo>
                    <a:lnTo>
                      <a:pt x="8359" y="6406"/>
                    </a:lnTo>
                    <a:lnTo>
                      <a:pt x="7621" y="3406"/>
                    </a:lnTo>
                    <a:cubicBezTo>
                      <a:pt x="7169" y="1429"/>
                      <a:pt x="5930" y="0"/>
                      <a:pt x="393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63" name="Google Shape;863;p58"/>
          <p:cNvGrpSpPr/>
          <p:nvPr/>
        </p:nvGrpSpPr>
        <p:grpSpPr>
          <a:xfrm>
            <a:off x="12567708" y="7726897"/>
            <a:ext cx="1280400" cy="1280400"/>
            <a:chOff x="6236463" y="3863449"/>
            <a:chExt cx="640200" cy="640200"/>
          </a:xfrm>
        </p:grpSpPr>
        <p:sp>
          <p:nvSpPr>
            <p:cNvPr id="864" name="Google Shape;864;p58"/>
            <p:cNvSpPr/>
            <p:nvPr/>
          </p:nvSpPr>
          <p:spPr>
            <a:xfrm>
              <a:off x="6236463"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65" name="Google Shape;865;p58"/>
            <p:cNvGrpSpPr/>
            <p:nvPr/>
          </p:nvGrpSpPr>
          <p:grpSpPr>
            <a:xfrm>
              <a:off x="6406249" y="3999187"/>
              <a:ext cx="300628" cy="368724"/>
              <a:chOff x="6381490" y="3952551"/>
              <a:chExt cx="300628" cy="368724"/>
            </a:xfrm>
          </p:grpSpPr>
          <p:sp>
            <p:nvSpPr>
              <p:cNvPr id="866" name="Google Shape;866;p58"/>
              <p:cNvSpPr/>
              <p:nvPr/>
            </p:nvSpPr>
            <p:spPr>
              <a:xfrm>
                <a:off x="6573296" y="4185850"/>
                <a:ext cx="44874" cy="69700"/>
              </a:xfrm>
              <a:custGeom>
                <a:rect b="b" l="l" r="r" t="t"/>
                <a:pathLst>
                  <a:path extrusionOk="0" h="1999" w="1287">
                    <a:moveTo>
                      <a:pt x="432" y="1"/>
                    </a:moveTo>
                    <a:cubicBezTo>
                      <a:pt x="307" y="1"/>
                      <a:pt x="182" y="59"/>
                      <a:pt x="120" y="168"/>
                    </a:cubicBezTo>
                    <a:cubicBezTo>
                      <a:pt x="25" y="335"/>
                      <a:pt x="25" y="526"/>
                      <a:pt x="120" y="716"/>
                    </a:cubicBezTo>
                    <a:cubicBezTo>
                      <a:pt x="239" y="931"/>
                      <a:pt x="239" y="1169"/>
                      <a:pt x="120" y="1359"/>
                    </a:cubicBezTo>
                    <a:cubicBezTo>
                      <a:pt x="25" y="1431"/>
                      <a:pt x="1" y="1526"/>
                      <a:pt x="25" y="1645"/>
                    </a:cubicBezTo>
                    <a:cubicBezTo>
                      <a:pt x="25" y="1845"/>
                      <a:pt x="224" y="1999"/>
                      <a:pt x="425" y="1999"/>
                    </a:cubicBezTo>
                    <a:cubicBezTo>
                      <a:pt x="510" y="1999"/>
                      <a:pt x="596" y="1971"/>
                      <a:pt x="668" y="1907"/>
                    </a:cubicBezTo>
                    <a:lnTo>
                      <a:pt x="1049" y="1621"/>
                    </a:lnTo>
                    <a:lnTo>
                      <a:pt x="1287" y="1383"/>
                    </a:lnTo>
                    <a:cubicBezTo>
                      <a:pt x="1191" y="978"/>
                      <a:pt x="1096" y="835"/>
                      <a:pt x="1049" y="311"/>
                    </a:cubicBezTo>
                    <a:lnTo>
                      <a:pt x="620" y="49"/>
                    </a:lnTo>
                    <a:cubicBezTo>
                      <a:pt x="563" y="17"/>
                      <a:pt x="497" y="1"/>
                      <a:pt x="43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 name="Google Shape;867;p58"/>
              <p:cNvSpPr/>
              <p:nvPr/>
            </p:nvSpPr>
            <p:spPr>
              <a:xfrm>
                <a:off x="6457885" y="4125878"/>
                <a:ext cx="41562" cy="69596"/>
              </a:xfrm>
              <a:custGeom>
                <a:rect b="b" l="l" r="r" t="t"/>
                <a:pathLst>
                  <a:path extrusionOk="0" h="1996" w="1192">
                    <a:moveTo>
                      <a:pt x="781" y="0"/>
                    </a:moveTo>
                    <a:cubicBezTo>
                      <a:pt x="714" y="0"/>
                      <a:pt x="643" y="19"/>
                      <a:pt x="572" y="55"/>
                    </a:cubicBezTo>
                    <a:lnTo>
                      <a:pt x="96" y="364"/>
                    </a:lnTo>
                    <a:lnTo>
                      <a:pt x="1" y="412"/>
                    </a:lnTo>
                    <a:cubicBezTo>
                      <a:pt x="72" y="769"/>
                      <a:pt x="72" y="1126"/>
                      <a:pt x="48" y="1484"/>
                    </a:cubicBezTo>
                    <a:lnTo>
                      <a:pt x="215" y="1627"/>
                    </a:lnTo>
                    <a:lnTo>
                      <a:pt x="572" y="1912"/>
                    </a:lnTo>
                    <a:cubicBezTo>
                      <a:pt x="650" y="1959"/>
                      <a:pt x="737" y="1995"/>
                      <a:pt x="835" y="1995"/>
                    </a:cubicBezTo>
                    <a:cubicBezTo>
                      <a:pt x="887" y="1995"/>
                      <a:pt x="943" y="1985"/>
                      <a:pt x="1001" y="1960"/>
                    </a:cubicBezTo>
                    <a:cubicBezTo>
                      <a:pt x="1120" y="1912"/>
                      <a:pt x="1191" y="1769"/>
                      <a:pt x="1191" y="1627"/>
                    </a:cubicBezTo>
                    <a:cubicBezTo>
                      <a:pt x="1191" y="1531"/>
                      <a:pt x="1167" y="1460"/>
                      <a:pt x="1120" y="1365"/>
                    </a:cubicBezTo>
                    <a:cubicBezTo>
                      <a:pt x="1001" y="1150"/>
                      <a:pt x="1001" y="912"/>
                      <a:pt x="1120" y="722"/>
                    </a:cubicBezTo>
                    <a:cubicBezTo>
                      <a:pt x="1191" y="531"/>
                      <a:pt x="1191" y="317"/>
                      <a:pt x="1072" y="174"/>
                    </a:cubicBezTo>
                    <a:cubicBezTo>
                      <a:pt x="997" y="54"/>
                      <a:pt x="895" y="0"/>
                      <a:pt x="78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8" name="Google Shape;868;p58"/>
              <p:cNvSpPr/>
              <p:nvPr/>
            </p:nvSpPr>
            <p:spPr>
              <a:xfrm>
                <a:off x="6381490" y="3952551"/>
                <a:ext cx="300628" cy="368724"/>
              </a:xfrm>
              <a:custGeom>
                <a:rect b="b" l="l" r="r" t="t"/>
                <a:pathLst>
                  <a:path extrusionOk="0" h="10575" w="8622">
                    <a:moveTo>
                      <a:pt x="3954" y="2192"/>
                    </a:moveTo>
                    <a:lnTo>
                      <a:pt x="3954" y="2501"/>
                    </a:lnTo>
                    <a:cubicBezTo>
                      <a:pt x="3954" y="3192"/>
                      <a:pt x="3382" y="3740"/>
                      <a:pt x="2715" y="3740"/>
                    </a:cubicBezTo>
                    <a:lnTo>
                      <a:pt x="2715" y="3121"/>
                    </a:lnTo>
                    <a:cubicBezTo>
                      <a:pt x="3025" y="3121"/>
                      <a:pt x="3335" y="2859"/>
                      <a:pt x="3335" y="2501"/>
                    </a:cubicBezTo>
                    <a:lnTo>
                      <a:pt x="3335" y="2192"/>
                    </a:lnTo>
                    <a:close/>
                    <a:moveTo>
                      <a:pt x="5216" y="2192"/>
                    </a:moveTo>
                    <a:lnTo>
                      <a:pt x="5216" y="2501"/>
                    </a:lnTo>
                    <a:cubicBezTo>
                      <a:pt x="5216" y="2835"/>
                      <a:pt x="5478" y="3121"/>
                      <a:pt x="5835" y="3121"/>
                    </a:cubicBezTo>
                    <a:lnTo>
                      <a:pt x="5835" y="3740"/>
                    </a:lnTo>
                    <a:cubicBezTo>
                      <a:pt x="5145" y="3740"/>
                      <a:pt x="4573" y="3192"/>
                      <a:pt x="4573" y="2501"/>
                    </a:cubicBezTo>
                    <a:lnTo>
                      <a:pt x="4573" y="2192"/>
                    </a:lnTo>
                    <a:close/>
                    <a:moveTo>
                      <a:pt x="3144" y="1"/>
                    </a:moveTo>
                    <a:lnTo>
                      <a:pt x="2858" y="882"/>
                    </a:lnTo>
                    <a:cubicBezTo>
                      <a:pt x="2811" y="977"/>
                      <a:pt x="2763" y="1073"/>
                      <a:pt x="2668" y="1096"/>
                    </a:cubicBezTo>
                    <a:cubicBezTo>
                      <a:pt x="1358" y="1787"/>
                      <a:pt x="1429" y="1787"/>
                      <a:pt x="1001" y="1954"/>
                    </a:cubicBezTo>
                    <a:cubicBezTo>
                      <a:pt x="382" y="2240"/>
                      <a:pt x="1" y="2859"/>
                      <a:pt x="48" y="3549"/>
                    </a:cubicBezTo>
                    <a:lnTo>
                      <a:pt x="620" y="7431"/>
                    </a:lnTo>
                    <a:lnTo>
                      <a:pt x="1453" y="7431"/>
                    </a:lnTo>
                    <a:cubicBezTo>
                      <a:pt x="1691" y="6574"/>
                      <a:pt x="1691" y="5693"/>
                      <a:pt x="1477" y="4859"/>
                    </a:cubicBezTo>
                    <a:lnTo>
                      <a:pt x="1215" y="3811"/>
                    </a:lnTo>
                    <a:lnTo>
                      <a:pt x="1811" y="3668"/>
                    </a:lnTo>
                    <a:cubicBezTo>
                      <a:pt x="1930" y="4097"/>
                      <a:pt x="2049" y="4645"/>
                      <a:pt x="2072" y="4740"/>
                    </a:cubicBezTo>
                    <a:lnTo>
                      <a:pt x="2453" y="4502"/>
                    </a:lnTo>
                    <a:cubicBezTo>
                      <a:pt x="2625" y="4399"/>
                      <a:pt x="2812" y="4348"/>
                      <a:pt x="2996" y="4348"/>
                    </a:cubicBezTo>
                    <a:cubicBezTo>
                      <a:pt x="3322" y="4348"/>
                      <a:pt x="3637" y="4507"/>
                      <a:pt x="3835" y="4811"/>
                    </a:cubicBezTo>
                    <a:cubicBezTo>
                      <a:pt x="4049" y="5169"/>
                      <a:pt x="4073" y="5621"/>
                      <a:pt x="3835" y="6002"/>
                    </a:cubicBezTo>
                    <a:cubicBezTo>
                      <a:pt x="4168" y="6550"/>
                      <a:pt x="4001" y="7241"/>
                      <a:pt x="3406" y="7502"/>
                    </a:cubicBezTo>
                    <a:cubicBezTo>
                      <a:pt x="3261" y="7560"/>
                      <a:pt x="3113" y="7591"/>
                      <a:pt x="2968" y="7591"/>
                    </a:cubicBezTo>
                    <a:cubicBezTo>
                      <a:pt x="2756" y="7591"/>
                      <a:pt x="2552" y="7525"/>
                      <a:pt x="2382" y="7383"/>
                    </a:cubicBezTo>
                    <a:lnTo>
                      <a:pt x="2168" y="7193"/>
                    </a:lnTo>
                    <a:cubicBezTo>
                      <a:pt x="2144" y="7383"/>
                      <a:pt x="2096" y="7550"/>
                      <a:pt x="2049" y="7741"/>
                    </a:cubicBezTo>
                    <a:cubicBezTo>
                      <a:pt x="1930" y="8217"/>
                      <a:pt x="1834" y="8693"/>
                      <a:pt x="1834" y="9169"/>
                    </a:cubicBezTo>
                    <a:lnTo>
                      <a:pt x="1834" y="10575"/>
                    </a:lnTo>
                    <a:lnTo>
                      <a:pt x="6907" y="10575"/>
                    </a:lnTo>
                    <a:lnTo>
                      <a:pt x="6907" y="8836"/>
                    </a:lnTo>
                    <a:lnTo>
                      <a:pt x="6573" y="9098"/>
                    </a:lnTo>
                    <a:cubicBezTo>
                      <a:pt x="6385" y="9243"/>
                      <a:pt x="6161" y="9326"/>
                      <a:pt x="5940" y="9326"/>
                    </a:cubicBezTo>
                    <a:cubicBezTo>
                      <a:pt x="5798" y="9326"/>
                      <a:pt x="5656" y="9292"/>
                      <a:pt x="5526" y="9217"/>
                    </a:cubicBezTo>
                    <a:cubicBezTo>
                      <a:pt x="4930" y="8955"/>
                      <a:pt x="4787" y="8241"/>
                      <a:pt x="5121" y="7741"/>
                    </a:cubicBezTo>
                    <a:cubicBezTo>
                      <a:pt x="4883" y="7383"/>
                      <a:pt x="4883" y="6907"/>
                      <a:pt x="5121" y="6550"/>
                    </a:cubicBezTo>
                    <a:cubicBezTo>
                      <a:pt x="5310" y="6250"/>
                      <a:pt x="5636" y="6086"/>
                      <a:pt x="5973" y="6086"/>
                    </a:cubicBezTo>
                    <a:cubicBezTo>
                      <a:pt x="6144" y="6086"/>
                      <a:pt x="6318" y="6128"/>
                      <a:pt x="6478" y="6216"/>
                    </a:cubicBezTo>
                    <a:lnTo>
                      <a:pt x="6502" y="6216"/>
                    </a:lnTo>
                    <a:cubicBezTo>
                      <a:pt x="6502" y="5716"/>
                      <a:pt x="6573" y="5216"/>
                      <a:pt x="6692" y="4692"/>
                    </a:cubicBezTo>
                    <a:lnTo>
                      <a:pt x="6954" y="3668"/>
                    </a:lnTo>
                    <a:lnTo>
                      <a:pt x="7550" y="3811"/>
                    </a:lnTo>
                    <a:lnTo>
                      <a:pt x="7288" y="4859"/>
                    </a:lnTo>
                    <a:cubicBezTo>
                      <a:pt x="7074" y="5716"/>
                      <a:pt x="7074" y="6598"/>
                      <a:pt x="7312" y="7431"/>
                    </a:cubicBezTo>
                    <a:lnTo>
                      <a:pt x="8026" y="7431"/>
                    </a:lnTo>
                    <a:lnTo>
                      <a:pt x="8598" y="3525"/>
                    </a:lnTo>
                    <a:cubicBezTo>
                      <a:pt x="8621" y="2621"/>
                      <a:pt x="7859" y="2120"/>
                      <a:pt x="7431" y="1906"/>
                    </a:cubicBezTo>
                    <a:lnTo>
                      <a:pt x="5930" y="1096"/>
                    </a:lnTo>
                    <a:cubicBezTo>
                      <a:pt x="5835" y="1073"/>
                      <a:pt x="5764" y="977"/>
                      <a:pt x="5740" y="882"/>
                    </a:cubicBezTo>
                    <a:lnTo>
                      <a:pt x="545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69" name="Google Shape;869;p58"/>
          <p:cNvGrpSpPr/>
          <p:nvPr/>
        </p:nvGrpSpPr>
        <p:grpSpPr>
          <a:xfrm>
            <a:off x="10941550" y="7726897"/>
            <a:ext cx="1280400" cy="1280400"/>
            <a:chOff x="5455188" y="3863449"/>
            <a:chExt cx="640200" cy="640200"/>
          </a:xfrm>
        </p:grpSpPr>
        <p:sp>
          <p:nvSpPr>
            <p:cNvPr id="870" name="Google Shape;870;p58"/>
            <p:cNvSpPr/>
            <p:nvPr/>
          </p:nvSpPr>
          <p:spPr>
            <a:xfrm>
              <a:off x="5455188"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1" name="Google Shape;871;p58"/>
            <p:cNvGrpSpPr/>
            <p:nvPr/>
          </p:nvGrpSpPr>
          <p:grpSpPr>
            <a:xfrm>
              <a:off x="5612509" y="4000023"/>
              <a:ext cx="325558" cy="367050"/>
              <a:chOff x="5592648" y="3984943"/>
              <a:chExt cx="325558" cy="367050"/>
            </a:xfrm>
          </p:grpSpPr>
          <p:sp>
            <p:nvSpPr>
              <p:cNvPr id="872" name="Google Shape;872;p58"/>
              <p:cNvSpPr/>
              <p:nvPr/>
            </p:nvSpPr>
            <p:spPr>
              <a:xfrm>
                <a:off x="5830967" y="4264790"/>
                <a:ext cx="87238" cy="87204"/>
              </a:xfrm>
              <a:custGeom>
                <a:rect b="b" l="l" r="r" t="t"/>
                <a:pathLst>
                  <a:path extrusionOk="0" h="2501" w="2502">
                    <a:moveTo>
                      <a:pt x="1549" y="929"/>
                    </a:moveTo>
                    <a:lnTo>
                      <a:pt x="1549" y="1548"/>
                    </a:lnTo>
                    <a:lnTo>
                      <a:pt x="929" y="1548"/>
                    </a:lnTo>
                    <a:lnTo>
                      <a:pt x="929" y="929"/>
                    </a:lnTo>
                    <a:close/>
                    <a:moveTo>
                      <a:pt x="1263" y="0"/>
                    </a:moveTo>
                    <a:cubicBezTo>
                      <a:pt x="572" y="0"/>
                      <a:pt x="1" y="572"/>
                      <a:pt x="1" y="1262"/>
                    </a:cubicBezTo>
                    <a:cubicBezTo>
                      <a:pt x="1" y="1929"/>
                      <a:pt x="572" y="2501"/>
                      <a:pt x="1263" y="2501"/>
                    </a:cubicBezTo>
                    <a:cubicBezTo>
                      <a:pt x="1953" y="2501"/>
                      <a:pt x="2501" y="1929"/>
                      <a:pt x="2501" y="1262"/>
                    </a:cubicBezTo>
                    <a:cubicBezTo>
                      <a:pt x="2501" y="572"/>
                      <a:pt x="1953" y="0"/>
                      <a:pt x="126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3" name="Google Shape;873;p58"/>
              <p:cNvSpPr/>
              <p:nvPr/>
            </p:nvSpPr>
            <p:spPr>
              <a:xfrm>
                <a:off x="5592648" y="3984943"/>
                <a:ext cx="87238" cy="87238"/>
              </a:xfrm>
              <a:custGeom>
                <a:rect b="b" l="l" r="r" t="t"/>
                <a:pathLst>
                  <a:path extrusionOk="0" h="2502" w="2502">
                    <a:moveTo>
                      <a:pt x="1573" y="906"/>
                    </a:moveTo>
                    <a:lnTo>
                      <a:pt x="1573" y="1549"/>
                    </a:lnTo>
                    <a:lnTo>
                      <a:pt x="953" y="1549"/>
                    </a:lnTo>
                    <a:lnTo>
                      <a:pt x="953" y="906"/>
                    </a:lnTo>
                    <a:close/>
                    <a:moveTo>
                      <a:pt x="1239" y="1"/>
                    </a:moveTo>
                    <a:cubicBezTo>
                      <a:pt x="549" y="1"/>
                      <a:pt x="1" y="548"/>
                      <a:pt x="1" y="1239"/>
                    </a:cubicBezTo>
                    <a:cubicBezTo>
                      <a:pt x="1" y="1930"/>
                      <a:pt x="549" y="2501"/>
                      <a:pt x="1239" y="2501"/>
                    </a:cubicBezTo>
                    <a:cubicBezTo>
                      <a:pt x="1930" y="2501"/>
                      <a:pt x="2501" y="1930"/>
                      <a:pt x="2501" y="1239"/>
                    </a:cubicBezTo>
                    <a:cubicBezTo>
                      <a:pt x="2501" y="548"/>
                      <a:pt x="1930" y="1"/>
                      <a:pt x="123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 name="Google Shape;874;p58"/>
              <p:cNvSpPr/>
              <p:nvPr/>
            </p:nvSpPr>
            <p:spPr>
              <a:xfrm>
                <a:off x="5841776" y="4059699"/>
                <a:ext cx="54010" cy="65237"/>
              </a:xfrm>
              <a:custGeom>
                <a:rect b="b" l="l" r="r" t="t"/>
                <a:pathLst>
                  <a:path extrusionOk="0" h="1871" w="1549">
                    <a:moveTo>
                      <a:pt x="1334" y="0"/>
                    </a:moveTo>
                    <a:lnTo>
                      <a:pt x="834" y="24"/>
                    </a:lnTo>
                    <a:cubicBezTo>
                      <a:pt x="381" y="48"/>
                      <a:pt x="0" y="476"/>
                      <a:pt x="0" y="953"/>
                    </a:cubicBezTo>
                    <a:cubicBezTo>
                      <a:pt x="0" y="1451"/>
                      <a:pt x="414" y="1870"/>
                      <a:pt x="919" y="1870"/>
                    </a:cubicBezTo>
                    <a:cubicBezTo>
                      <a:pt x="969" y="1870"/>
                      <a:pt x="1020" y="1866"/>
                      <a:pt x="1072" y="1858"/>
                    </a:cubicBezTo>
                    <a:lnTo>
                      <a:pt x="1477" y="1834"/>
                    </a:lnTo>
                    <a:cubicBezTo>
                      <a:pt x="1524" y="1572"/>
                      <a:pt x="1548" y="1262"/>
                      <a:pt x="1548" y="1000"/>
                    </a:cubicBezTo>
                    <a:cubicBezTo>
                      <a:pt x="1548" y="643"/>
                      <a:pt x="1477" y="310"/>
                      <a:pt x="133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 name="Google Shape;875;p58"/>
              <p:cNvSpPr/>
              <p:nvPr/>
            </p:nvSpPr>
            <p:spPr>
              <a:xfrm>
                <a:off x="5624203" y="4016464"/>
                <a:ext cx="266597" cy="301499"/>
              </a:xfrm>
              <a:custGeom>
                <a:rect b="b" l="l" r="r" t="t"/>
                <a:pathLst>
                  <a:path extrusionOk="0" h="8647" w="7646">
                    <a:moveTo>
                      <a:pt x="3144" y="2193"/>
                    </a:moveTo>
                    <a:lnTo>
                      <a:pt x="3144" y="2812"/>
                    </a:lnTo>
                    <a:lnTo>
                      <a:pt x="2525" y="2812"/>
                    </a:lnTo>
                    <a:lnTo>
                      <a:pt x="2525" y="2193"/>
                    </a:lnTo>
                    <a:close/>
                    <a:moveTo>
                      <a:pt x="2216" y="3407"/>
                    </a:moveTo>
                    <a:lnTo>
                      <a:pt x="2216" y="4026"/>
                    </a:lnTo>
                    <a:lnTo>
                      <a:pt x="1596" y="4026"/>
                    </a:lnTo>
                    <a:lnTo>
                      <a:pt x="1596" y="3407"/>
                    </a:lnTo>
                    <a:close/>
                    <a:moveTo>
                      <a:pt x="5002" y="3407"/>
                    </a:moveTo>
                    <a:lnTo>
                      <a:pt x="5002" y="4026"/>
                    </a:lnTo>
                    <a:lnTo>
                      <a:pt x="4383" y="4026"/>
                    </a:lnTo>
                    <a:lnTo>
                      <a:pt x="4383" y="3407"/>
                    </a:lnTo>
                    <a:close/>
                    <a:moveTo>
                      <a:pt x="5931" y="4645"/>
                    </a:moveTo>
                    <a:lnTo>
                      <a:pt x="5931" y="5288"/>
                    </a:lnTo>
                    <a:lnTo>
                      <a:pt x="5311" y="5288"/>
                    </a:lnTo>
                    <a:lnTo>
                      <a:pt x="5311" y="4645"/>
                    </a:lnTo>
                    <a:close/>
                    <a:moveTo>
                      <a:pt x="2835" y="4979"/>
                    </a:moveTo>
                    <a:lnTo>
                      <a:pt x="2835" y="5574"/>
                    </a:lnTo>
                    <a:lnTo>
                      <a:pt x="2216" y="5574"/>
                    </a:lnTo>
                    <a:lnTo>
                      <a:pt x="2216" y="4979"/>
                    </a:lnTo>
                    <a:close/>
                    <a:moveTo>
                      <a:pt x="5849" y="1"/>
                    </a:moveTo>
                    <a:cubicBezTo>
                      <a:pt x="5137" y="1"/>
                      <a:pt x="4564" y="425"/>
                      <a:pt x="4240" y="1121"/>
                    </a:cubicBezTo>
                    <a:cubicBezTo>
                      <a:pt x="4168" y="1240"/>
                      <a:pt x="4049" y="1311"/>
                      <a:pt x="3906" y="1311"/>
                    </a:cubicBezTo>
                    <a:cubicBezTo>
                      <a:pt x="3763" y="1311"/>
                      <a:pt x="3644" y="1240"/>
                      <a:pt x="3573" y="1121"/>
                    </a:cubicBezTo>
                    <a:cubicBezTo>
                      <a:pt x="3311" y="454"/>
                      <a:pt x="2811" y="73"/>
                      <a:pt x="2192" y="2"/>
                    </a:cubicBezTo>
                    <a:lnTo>
                      <a:pt x="2192" y="2"/>
                    </a:lnTo>
                    <a:cubicBezTo>
                      <a:pt x="2364" y="1166"/>
                      <a:pt x="1483" y="2154"/>
                      <a:pt x="360" y="2154"/>
                    </a:cubicBezTo>
                    <a:cubicBezTo>
                      <a:pt x="243" y="2154"/>
                      <a:pt x="123" y="2144"/>
                      <a:pt x="1" y="2121"/>
                    </a:cubicBezTo>
                    <a:lnTo>
                      <a:pt x="1" y="2193"/>
                    </a:lnTo>
                    <a:cubicBezTo>
                      <a:pt x="48" y="2907"/>
                      <a:pt x="167" y="3693"/>
                      <a:pt x="429" y="4503"/>
                    </a:cubicBezTo>
                    <a:cubicBezTo>
                      <a:pt x="596" y="5098"/>
                      <a:pt x="763" y="6527"/>
                      <a:pt x="882" y="7456"/>
                    </a:cubicBezTo>
                    <a:cubicBezTo>
                      <a:pt x="953" y="8099"/>
                      <a:pt x="1525" y="8646"/>
                      <a:pt x="2192" y="8646"/>
                    </a:cubicBezTo>
                    <a:cubicBezTo>
                      <a:pt x="2787" y="8646"/>
                      <a:pt x="3311" y="8265"/>
                      <a:pt x="3502" y="7694"/>
                    </a:cubicBezTo>
                    <a:lnTo>
                      <a:pt x="3906" y="6265"/>
                    </a:lnTo>
                    <a:cubicBezTo>
                      <a:pt x="4264" y="7336"/>
                      <a:pt x="4240" y="7194"/>
                      <a:pt x="4383" y="7718"/>
                    </a:cubicBezTo>
                    <a:cubicBezTo>
                      <a:pt x="4502" y="8194"/>
                      <a:pt x="4859" y="8527"/>
                      <a:pt x="5288" y="8622"/>
                    </a:cubicBezTo>
                    <a:cubicBezTo>
                      <a:pt x="5192" y="7622"/>
                      <a:pt x="5907" y="6670"/>
                      <a:pt x="6931" y="6527"/>
                    </a:cubicBezTo>
                    <a:cubicBezTo>
                      <a:pt x="7050" y="5836"/>
                      <a:pt x="7193" y="5193"/>
                      <a:pt x="7407" y="4526"/>
                    </a:cubicBezTo>
                    <a:cubicBezTo>
                      <a:pt x="7479" y="4264"/>
                      <a:pt x="7574" y="3979"/>
                      <a:pt x="7645" y="3693"/>
                    </a:cubicBezTo>
                    <a:lnTo>
                      <a:pt x="7645" y="3693"/>
                    </a:lnTo>
                    <a:cubicBezTo>
                      <a:pt x="7645" y="3693"/>
                      <a:pt x="7288" y="3741"/>
                      <a:pt x="7193" y="3741"/>
                    </a:cubicBezTo>
                    <a:cubicBezTo>
                      <a:pt x="6335" y="3741"/>
                      <a:pt x="5645" y="3050"/>
                      <a:pt x="5645" y="2193"/>
                    </a:cubicBezTo>
                    <a:cubicBezTo>
                      <a:pt x="5645" y="1383"/>
                      <a:pt x="6264" y="692"/>
                      <a:pt x="7074" y="645"/>
                    </a:cubicBezTo>
                    <a:lnTo>
                      <a:pt x="7217" y="645"/>
                    </a:lnTo>
                    <a:cubicBezTo>
                      <a:pt x="6883" y="287"/>
                      <a:pt x="6383" y="49"/>
                      <a:pt x="5907" y="2"/>
                    </a:cubicBezTo>
                    <a:cubicBezTo>
                      <a:pt x="5887" y="1"/>
                      <a:pt x="5868" y="1"/>
                      <a:pt x="584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76" name="Google Shape;876;p58"/>
          <p:cNvGrpSpPr/>
          <p:nvPr/>
        </p:nvGrpSpPr>
        <p:grpSpPr>
          <a:xfrm>
            <a:off x="4436917" y="7726897"/>
            <a:ext cx="1280400" cy="1280400"/>
            <a:chOff x="2218238" y="3863449"/>
            <a:chExt cx="640200" cy="640200"/>
          </a:xfrm>
        </p:grpSpPr>
        <p:sp>
          <p:nvSpPr>
            <p:cNvPr id="877" name="Google Shape;877;p58"/>
            <p:cNvSpPr/>
            <p:nvPr/>
          </p:nvSpPr>
          <p:spPr>
            <a:xfrm>
              <a:off x="2218238"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8" name="Google Shape;878;p58"/>
            <p:cNvGrpSpPr/>
            <p:nvPr/>
          </p:nvGrpSpPr>
          <p:grpSpPr>
            <a:xfrm>
              <a:off x="2408787" y="4000041"/>
              <a:ext cx="259100" cy="367015"/>
              <a:chOff x="2337697" y="3911896"/>
              <a:chExt cx="259100" cy="367015"/>
            </a:xfrm>
          </p:grpSpPr>
          <p:sp>
            <p:nvSpPr>
              <p:cNvPr id="879" name="Google Shape;879;p58"/>
              <p:cNvSpPr/>
              <p:nvPr/>
            </p:nvSpPr>
            <p:spPr>
              <a:xfrm>
                <a:off x="2413255" y="3911896"/>
                <a:ext cx="107985" cy="65621"/>
              </a:xfrm>
              <a:custGeom>
                <a:rect b="b" l="l" r="r" t="t"/>
                <a:pathLst>
                  <a:path extrusionOk="0" h="1882" w="3097">
                    <a:moveTo>
                      <a:pt x="619" y="0"/>
                    </a:moveTo>
                    <a:lnTo>
                      <a:pt x="619" y="619"/>
                    </a:lnTo>
                    <a:lnTo>
                      <a:pt x="0" y="619"/>
                    </a:lnTo>
                    <a:lnTo>
                      <a:pt x="0" y="1881"/>
                    </a:lnTo>
                    <a:lnTo>
                      <a:pt x="3096" y="1881"/>
                    </a:lnTo>
                    <a:lnTo>
                      <a:pt x="3096" y="619"/>
                    </a:lnTo>
                    <a:lnTo>
                      <a:pt x="2477" y="619"/>
                    </a:lnTo>
                    <a:lnTo>
                      <a:pt x="2477"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0" name="Google Shape;880;p58"/>
              <p:cNvSpPr/>
              <p:nvPr/>
            </p:nvSpPr>
            <p:spPr>
              <a:xfrm>
                <a:off x="2337697" y="3955899"/>
                <a:ext cx="257427" cy="170258"/>
              </a:xfrm>
              <a:custGeom>
                <a:rect b="b" l="l" r="r" t="t"/>
                <a:pathLst>
                  <a:path extrusionOk="0" h="4883" w="7383">
                    <a:moveTo>
                      <a:pt x="6192" y="2167"/>
                    </a:moveTo>
                    <a:lnTo>
                      <a:pt x="6192" y="2786"/>
                    </a:lnTo>
                    <a:lnTo>
                      <a:pt x="1238" y="2786"/>
                    </a:lnTo>
                    <a:lnTo>
                      <a:pt x="1238" y="2167"/>
                    </a:lnTo>
                    <a:close/>
                    <a:moveTo>
                      <a:pt x="0" y="0"/>
                    </a:moveTo>
                    <a:lnTo>
                      <a:pt x="0" y="4644"/>
                    </a:lnTo>
                    <a:lnTo>
                      <a:pt x="1357" y="4644"/>
                    </a:lnTo>
                    <a:lnTo>
                      <a:pt x="2048" y="3501"/>
                    </a:lnTo>
                    <a:lnTo>
                      <a:pt x="3239" y="4882"/>
                    </a:lnTo>
                    <a:lnTo>
                      <a:pt x="4310" y="3882"/>
                    </a:lnTo>
                    <a:lnTo>
                      <a:pt x="5025" y="4644"/>
                    </a:lnTo>
                    <a:lnTo>
                      <a:pt x="7383" y="4644"/>
                    </a:lnTo>
                    <a:lnTo>
                      <a:pt x="7383" y="0"/>
                    </a:lnTo>
                    <a:lnTo>
                      <a:pt x="5882" y="0"/>
                    </a:lnTo>
                    <a:lnTo>
                      <a:pt x="5882" y="1239"/>
                    </a:lnTo>
                    <a:lnTo>
                      <a:pt x="1548" y="1239"/>
                    </a:lnTo>
                    <a:lnTo>
                      <a:pt x="154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 name="Google Shape;881;p58"/>
              <p:cNvSpPr/>
              <p:nvPr/>
            </p:nvSpPr>
            <p:spPr>
              <a:xfrm>
                <a:off x="2337697" y="4114476"/>
                <a:ext cx="259100" cy="164435"/>
              </a:xfrm>
              <a:custGeom>
                <a:rect b="b" l="l" r="r" t="t"/>
                <a:pathLst>
                  <a:path extrusionOk="0" h="4716" w="7431">
                    <a:moveTo>
                      <a:pt x="5263" y="1930"/>
                    </a:moveTo>
                    <a:lnTo>
                      <a:pt x="5263" y="2549"/>
                    </a:lnTo>
                    <a:lnTo>
                      <a:pt x="1238" y="2549"/>
                    </a:lnTo>
                    <a:lnTo>
                      <a:pt x="1238" y="1930"/>
                    </a:lnTo>
                    <a:close/>
                    <a:moveTo>
                      <a:pt x="3715" y="3192"/>
                    </a:moveTo>
                    <a:lnTo>
                      <a:pt x="3715" y="3811"/>
                    </a:lnTo>
                    <a:lnTo>
                      <a:pt x="1238" y="3811"/>
                    </a:lnTo>
                    <a:lnTo>
                      <a:pt x="1238" y="3192"/>
                    </a:lnTo>
                    <a:close/>
                    <a:moveTo>
                      <a:pt x="2167" y="1"/>
                    </a:moveTo>
                    <a:lnTo>
                      <a:pt x="1715" y="715"/>
                    </a:lnTo>
                    <a:lnTo>
                      <a:pt x="0" y="715"/>
                    </a:lnTo>
                    <a:lnTo>
                      <a:pt x="0" y="4716"/>
                    </a:lnTo>
                    <a:lnTo>
                      <a:pt x="7430" y="4716"/>
                    </a:lnTo>
                    <a:lnTo>
                      <a:pt x="7430" y="715"/>
                    </a:lnTo>
                    <a:lnTo>
                      <a:pt x="4811" y="715"/>
                    </a:lnTo>
                    <a:lnTo>
                      <a:pt x="4334" y="215"/>
                    </a:lnTo>
                    <a:lnTo>
                      <a:pt x="3239" y="1215"/>
                    </a:lnTo>
                    <a:lnTo>
                      <a:pt x="2167"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82" name="Google Shape;882;p58"/>
          <p:cNvGrpSpPr/>
          <p:nvPr/>
        </p:nvGrpSpPr>
        <p:grpSpPr>
          <a:xfrm>
            <a:off x="9315392" y="7726897"/>
            <a:ext cx="1280400" cy="1280400"/>
            <a:chOff x="4640650" y="3863449"/>
            <a:chExt cx="640200" cy="640200"/>
          </a:xfrm>
        </p:grpSpPr>
        <p:sp>
          <p:nvSpPr>
            <p:cNvPr id="883" name="Google Shape;883;p58"/>
            <p:cNvSpPr/>
            <p:nvPr/>
          </p:nvSpPr>
          <p:spPr>
            <a:xfrm>
              <a:off x="4640650"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84" name="Google Shape;884;p58"/>
            <p:cNvGrpSpPr/>
            <p:nvPr/>
          </p:nvGrpSpPr>
          <p:grpSpPr>
            <a:xfrm>
              <a:off x="4777643" y="4000023"/>
              <a:ext cx="366213" cy="367050"/>
              <a:chOff x="4705026" y="3981631"/>
              <a:chExt cx="366213" cy="367050"/>
            </a:xfrm>
          </p:grpSpPr>
          <p:sp>
            <p:nvSpPr>
              <p:cNvPr id="885" name="Google Shape;885;p58"/>
              <p:cNvSpPr/>
              <p:nvPr/>
            </p:nvSpPr>
            <p:spPr>
              <a:xfrm>
                <a:off x="4944147" y="4089581"/>
                <a:ext cx="74791" cy="86367"/>
              </a:xfrm>
              <a:custGeom>
                <a:rect b="b" l="l" r="r" t="t"/>
                <a:pathLst>
                  <a:path extrusionOk="0" h="2477" w="2145">
                    <a:moveTo>
                      <a:pt x="48" y="0"/>
                    </a:moveTo>
                    <a:lnTo>
                      <a:pt x="48" y="619"/>
                    </a:lnTo>
                    <a:lnTo>
                      <a:pt x="1072" y="619"/>
                    </a:lnTo>
                    <a:lnTo>
                      <a:pt x="1" y="2477"/>
                    </a:lnTo>
                    <a:lnTo>
                      <a:pt x="1930" y="2477"/>
                    </a:lnTo>
                    <a:lnTo>
                      <a:pt x="1930" y="1834"/>
                    </a:lnTo>
                    <a:lnTo>
                      <a:pt x="1072" y="1834"/>
                    </a:lnTo>
                    <a:lnTo>
                      <a:pt x="214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6" name="Google Shape;886;p58"/>
              <p:cNvSpPr/>
              <p:nvPr/>
            </p:nvSpPr>
            <p:spPr>
              <a:xfrm>
                <a:off x="4996483" y="3981631"/>
                <a:ext cx="74756" cy="86402"/>
              </a:xfrm>
              <a:custGeom>
                <a:rect b="b" l="l" r="r" t="t"/>
                <a:pathLst>
                  <a:path extrusionOk="0" h="2478" w="2144">
                    <a:moveTo>
                      <a:pt x="71" y="0"/>
                    </a:moveTo>
                    <a:lnTo>
                      <a:pt x="71" y="620"/>
                    </a:lnTo>
                    <a:lnTo>
                      <a:pt x="1072" y="620"/>
                    </a:lnTo>
                    <a:lnTo>
                      <a:pt x="0" y="2477"/>
                    </a:lnTo>
                    <a:lnTo>
                      <a:pt x="1953" y="2477"/>
                    </a:lnTo>
                    <a:lnTo>
                      <a:pt x="1953" y="1834"/>
                    </a:lnTo>
                    <a:lnTo>
                      <a:pt x="1072" y="1834"/>
                    </a:lnTo>
                    <a:lnTo>
                      <a:pt x="2143"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7" name="Google Shape;887;p58"/>
              <p:cNvSpPr/>
              <p:nvPr/>
            </p:nvSpPr>
            <p:spPr>
              <a:xfrm>
                <a:off x="4866114" y="4197530"/>
                <a:ext cx="141179" cy="150314"/>
              </a:xfrm>
              <a:custGeom>
                <a:rect b="b" l="l" r="r" t="t"/>
                <a:pathLst>
                  <a:path extrusionOk="0" h="4311" w="4049">
                    <a:moveTo>
                      <a:pt x="1643" y="0"/>
                    </a:moveTo>
                    <a:lnTo>
                      <a:pt x="0" y="2858"/>
                    </a:lnTo>
                    <a:lnTo>
                      <a:pt x="0" y="4311"/>
                    </a:lnTo>
                    <a:lnTo>
                      <a:pt x="1834" y="4311"/>
                    </a:lnTo>
                    <a:lnTo>
                      <a:pt x="1834" y="3072"/>
                    </a:lnTo>
                    <a:lnTo>
                      <a:pt x="2477" y="3072"/>
                    </a:lnTo>
                    <a:lnTo>
                      <a:pt x="2477" y="4311"/>
                    </a:lnTo>
                    <a:lnTo>
                      <a:pt x="4025" y="4311"/>
                    </a:lnTo>
                    <a:lnTo>
                      <a:pt x="4025" y="1215"/>
                    </a:lnTo>
                    <a:cubicBezTo>
                      <a:pt x="4049" y="524"/>
                      <a:pt x="3477" y="0"/>
                      <a:pt x="278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 name="Google Shape;888;p58"/>
              <p:cNvSpPr/>
              <p:nvPr/>
            </p:nvSpPr>
            <p:spPr>
              <a:xfrm>
                <a:off x="4705026" y="4197530"/>
                <a:ext cx="140342" cy="151151"/>
              </a:xfrm>
              <a:custGeom>
                <a:rect b="b" l="l" r="r" t="t"/>
                <a:pathLst>
                  <a:path extrusionOk="0" h="4335" w="4025">
                    <a:moveTo>
                      <a:pt x="1262" y="0"/>
                    </a:moveTo>
                    <a:cubicBezTo>
                      <a:pt x="572" y="0"/>
                      <a:pt x="0" y="572"/>
                      <a:pt x="0" y="1239"/>
                    </a:cubicBezTo>
                    <a:lnTo>
                      <a:pt x="0" y="4334"/>
                    </a:lnTo>
                    <a:lnTo>
                      <a:pt x="1548" y="4334"/>
                    </a:lnTo>
                    <a:lnTo>
                      <a:pt x="1548" y="3096"/>
                    </a:lnTo>
                    <a:lnTo>
                      <a:pt x="2167" y="3096"/>
                    </a:lnTo>
                    <a:lnTo>
                      <a:pt x="2167" y="4334"/>
                    </a:lnTo>
                    <a:lnTo>
                      <a:pt x="4025" y="4334"/>
                    </a:lnTo>
                    <a:lnTo>
                      <a:pt x="4025" y="2882"/>
                    </a:lnTo>
                    <a:lnTo>
                      <a:pt x="240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9" name="Google Shape;889;p58"/>
              <p:cNvSpPr/>
              <p:nvPr/>
            </p:nvSpPr>
            <p:spPr>
              <a:xfrm>
                <a:off x="4812976" y="4186722"/>
                <a:ext cx="87204" cy="86402"/>
              </a:xfrm>
              <a:custGeom>
                <a:rect b="b" l="l" r="r" t="t"/>
                <a:pathLst>
                  <a:path extrusionOk="0" h="2478" w="2501">
                    <a:moveTo>
                      <a:pt x="143" y="1"/>
                    </a:moveTo>
                    <a:lnTo>
                      <a:pt x="0" y="310"/>
                    </a:lnTo>
                    <a:lnTo>
                      <a:pt x="1262" y="2477"/>
                    </a:lnTo>
                    <a:lnTo>
                      <a:pt x="2501" y="310"/>
                    </a:lnTo>
                    <a:lnTo>
                      <a:pt x="2334" y="1"/>
                    </a:lnTo>
                    <a:cubicBezTo>
                      <a:pt x="1989" y="203"/>
                      <a:pt x="1608" y="304"/>
                      <a:pt x="1229" y="304"/>
                    </a:cubicBezTo>
                    <a:cubicBezTo>
                      <a:pt x="851" y="304"/>
                      <a:pt x="476" y="203"/>
                      <a:pt x="14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0" name="Google Shape;890;p58"/>
              <p:cNvSpPr/>
              <p:nvPr/>
            </p:nvSpPr>
            <p:spPr>
              <a:xfrm>
                <a:off x="4803004" y="4077935"/>
                <a:ext cx="107985" cy="98013"/>
              </a:xfrm>
              <a:custGeom>
                <a:rect b="b" l="l" r="r" t="t"/>
                <a:pathLst>
                  <a:path extrusionOk="0" h="2811" w="3097">
                    <a:moveTo>
                      <a:pt x="0" y="1"/>
                    </a:moveTo>
                    <a:lnTo>
                      <a:pt x="0" y="1263"/>
                    </a:lnTo>
                    <a:cubicBezTo>
                      <a:pt x="0" y="2120"/>
                      <a:pt x="667" y="2811"/>
                      <a:pt x="1548" y="2811"/>
                    </a:cubicBezTo>
                    <a:cubicBezTo>
                      <a:pt x="2406" y="2811"/>
                      <a:pt x="3096" y="2120"/>
                      <a:pt x="3096" y="1263"/>
                    </a:cubicBezTo>
                    <a:lnTo>
                      <a:pt x="309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 name="Google Shape;891;p58"/>
              <p:cNvSpPr/>
              <p:nvPr/>
            </p:nvSpPr>
            <p:spPr>
              <a:xfrm>
                <a:off x="4801330" y="3981631"/>
                <a:ext cx="130404" cy="75593"/>
              </a:xfrm>
              <a:custGeom>
                <a:rect b="b" l="l" r="r" t="t"/>
                <a:pathLst>
                  <a:path extrusionOk="0" h="2168" w="3740">
                    <a:moveTo>
                      <a:pt x="1191" y="0"/>
                    </a:moveTo>
                    <a:cubicBezTo>
                      <a:pt x="548" y="0"/>
                      <a:pt x="1" y="524"/>
                      <a:pt x="1" y="1191"/>
                    </a:cubicBezTo>
                    <a:lnTo>
                      <a:pt x="1" y="2168"/>
                    </a:lnTo>
                    <a:lnTo>
                      <a:pt x="3097" y="2168"/>
                    </a:lnTo>
                    <a:cubicBezTo>
                      <a:pt x="3454" y="2144"/>
                      <a:pt x="3740" y="1882"/>
                      <a:pt x="3740" y="1548"/>
                    </a:cubicBezTo>
                    <a:lnTo>
                      <a:pt x="374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92" name="Google Shape;892;p58"/>
          <p:cNvGrpSpPr/>
          <p:nvPr/>
        </p:nvGrpSpPr>
        <p:grpSpPr>
          <a:xfrm>
            <a:off x="7689233" y="7726897"/>
            <a:ext cx="1280400" cy="1280400"/>
            <a:chOff x="3853938" y="3863449"/>
            <a:chExt cx="640200" cy="640200"/>
          </a:xfrm>
        </p:grpSpPr>
        <p:sp>
          <p:nvSpPr>
            <p:cNvPr id="893" name="Google Shape;893;p58"/>
            <p:cNvSpPr/>
            <p:nvPr/>
          </p:nvSpPr>
          <p:spPr>
            <a:xfrm>
              <a:off x="3853938"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94" name="Google Shape;894;p58"/>
            <p:cNvGrpSpPr/>
            <p:nvPr/>
          </p:nvGrpSpPr>
          <p:grpSpPr>
            <a:xfrm>
              <a:off x="3990512" y="3999622"/>
              <a:ext cx="367050" cy="367852"/>
              <a:chOff x="3994217" y="3929330"/>
              <a:chExt cx="367050" cy="367852"/>
            </a:xfrm>
          </p:grpSpPr>
          <p:sp>
            <p:nvSpPr>
              <p:cNvPr id="895" name="Google Shape;895;p58"/>
              <p:cNvSpPr/>
              <p:nvPr/>
            </p:nvSpPr>
            <p:spPr>
              <a:xfrm>
                <a:off x="4241672" y="4037279"/>
                <a:ext cx="48187" cy="45886"/>
              </a:xfrm>
              <a:custGeom>
                <a:rect b="b" l="l" r="r" t="t"/>
                <a:pathLst>
                  <a:path extrusionOk="0" h="1316" w="1382">
                    <a:moveTo>
                      <a:pt x="48" y="0"/>
                    </a:moveTo>
                    <a:cubicBezTo>
                      <a:pt x="48" y="0"/>
                      <a:pt x="1" y="95"/>
                      <a:pt x="72" y="238"/>
                    </a:cubicBezTo>
                    <a:cubicBezTo>
                      <a:pt x="215" y="667"/>
                      <a:pt x="691" y="1143"/>
                      <a:pt x="1120" y="1286"/>
                    </a:cubicBezTo>
                    <a:cubicBezTo>
                      <a:pt x="1203" y="1310"/>
                      <a:pt x="1263" y="1316"/>
                      <a:pt x="1302" y="1316"/>
                    </a:cubicBezTo>
                    <a:cubicBezTo>
                      <a:pt x="1340" y="1316"/>
                      <a:pt x="1358" y="1310"/>
                      <a:pt x="1358" y="1310"/>
                    </a:cubicBezTo>
                    <a:cubicBezTo>
                      <a:pt x="1358" y="1310"/>
                      <a:pt x="1382" y="1238"/>
                      <a:pt x="1334" y="1072"/>
                    </a:cubicBezTo>
                    <a:cubicBezTo>
                      <a:pt x="1215" y="667"/>
                      <a:pt x="691" y="191"/>
                      <a:pt x="286" y="48"/>
                    </a:cubicBezTo>
                    <a:cubicBezTo>
                      <a:pt x="191" y="0"/>
                      <a:pt x="144" y="0"/>
                      <a:pt x="9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6" name="Google Shape;896;p58"/>
              <p:cNvSpPr/>
              <p:nvPr/>
            </p:nvSpPr>
            <p:spPr>
              <a:xfrm>
                <a:off x="3994217" y="3929330"/>
                <a:ext cx="367050" cy="367852"/>
              </a:xfrm>
              <a:custGeom>
                <a:rect b="b" l="l" r="r" t="t"/>
                <a:pathLst>
                  <a:path extrusionOk="0" h="10550" w="10527">
                    <a:moveTo>
                      <a:pt x="4645" y="1238"/>
                    </a:moveTo>
                    <a:lnTo>
                      <a:pt x="4645" y="1858"/>
                    </a:lnTo>
                    <a:lnTo>
                      <a:pt x="4026" y="1858"/>
                    </a:lnTo>
                    <a:lnTo>
                      <a:pt x="4026" y="1238"/>
                    </a:lnTo>
                    <a:close/>
                    <a:moveTo>
                      <a:pt x="6193" y="1858"/>
                    </a:moveTo>
                    <a:lnTo>
                      <a:pt x="6193" y="2477"/>
                    </a:lnTo>
                    <a:lnTo>
                      <a:pt x="5574" y="2477"/>
                    </a:lnTo>
                    <a:lnTo>
                      <a:pt x="5574" y="1858"/>
                    </a:lnTo>
                    <a:close/>
                    <a:moveTo>
                      <a:pt x="3716" y="2786"/>
                    </a:moveTo>
                    <a:lnTo>
                      <a:pt x="3716" y="3406"/>
                    </a:lnTo>
                    <a:lnTo>
                      <a:pt x="3097" y="3406"/>
                    </a:lnTo>
                    <a:lnTo>
                      <a:pt x="3097" y="2786"/>
                    </a:lnTo>
                    <a:close/>
                    <a:moveTo>
                      <a:pt x="7171" y="2465"/>
                    </a:moveTo>
                    <a:cubicBezTo>
                      <a:pt x="7297" y="2465"/>
                      <a:pt x="7438" y="2492"/>
                      <a:pt x="7598" y="2548"/>
                    </a:cubicBezTo>
                    <a:cubicBezTo>
                      <a:pt x="8193" y="2739"/>
                      <a:pt x="8812" y="3382"/>
                      <a:pt x="9027" y="3977"/>
                    </a:cubicBezTo>
                    <a:cubicBezTo>
                      <a:pt x="9146" y="4358"/>
                      <a:pt x="9098" y="4644"/>
                      <a:pt x="8908" y="4858"/>
                    </a:cubicBezTo>
                    <a:cubicBezTo>
                      <a:pt x="8768" y="4998"/>
                      <a:pt x="8596" y="5056"/>
                      <a:pt x="8410" y="5056"/>
                    </a:cubicBezTo>
                    <a:cubicBezTo>
                      <a:pt x="8279" y="5056"/>
                      <a:pt x="8141" y="5027"/>
                      <a:pt x="8003" y="4977"/>
                    </a:cubicBezTo>
                    <a:cubicBezTo>
                      <a:pt x="7407" y="4763"/>
                      <a:pt x="6788" y="4144"/>
                      <a:pt x="6574" y="3548"/>
                    </a:cubicBezTo>
                    <a:cubicBezTo>
                      <a:pt x="6455" y="3191"/>
                      <a:pt x="6479" y="2858"/>
                      <a:pt x="6693" y="2644"/>
                    </a:cubicBezTo>
                    <a:cubicBezTo>
                      <a:pt x="6823" y="2528"/>
                      <a:pt x="6979" y="2465"/>
                      <a:pt x="7171" y="2465"/>
                    </a:cubicBezTo>
                    <a:close/>
                    <a:moveTo>
                      <a:pt x="5764" y="3977"/>
                    </a:moveTo>
                    <a:lnTo>
                      <a:pt x="6026" y="4525"/>
                    </a:lnTo>
                    <a:cubicBezTo>
                      <a:pt x="5883" y="4620"/>
                      <a:pt x="5836" y="4787"/>
                      <a:pt x="5883" y="4954"/>
                    </a:cubicBezTo>
                    <a:cubicBezTo>
                      <a:pt x="5955" y="5061"/>
                      <a:pt x="6066" y="5114"/>
                      <a:pt x="6188" y="5114"/>
                    </a:cubicBezTo>
                    <a:cubicBezTo>
                      <a:pt x="6228" y="5114"/>
                      <a:pt x="6270" y="5108"/>
                      <a:pt x="6312" y="5096"/>
                    </a:cubicBezTo>
                    <a:lnTo>
                      <a:pt x="6574" y="5668"/>
                    </a:lnTo>
                    <a:cubicBezTo>
                      <a:pt x="6462" y="5727"/>
                      <a:pt x="6338" y="5755"/>
                      <a:pt x="6211" y="5755"/>
                    </a:cubicBezTo>
                    <a:cubicBezTo>
                      <a:pt x="5879" y="5755"/>
                      <a:pt x="5532" y="5560"/>
                      <a:pt x="5359" y="5215"/>
                    </a:cubicBezTo>
                    <a:cubicBezTo>
                      <a:pt x="5121" y="4763"/>
                      <a:pt x="5312" y="4215"/>
                      <a:pt x="5764" y="3977"/>
                    </a:cubicBezTo>
                    <a:close/>
                    <a:moveTo>
                      <a:pt x="7098" y="6049"/>
                    </a:moveTo>
                    <a:lnTo>
                      <a:pt x="7407" y="6668"/>
                    </a:lnTo>
                    <a:lnTo>
                      <a:pt x="6836" y="6954"/>
                    </a:lnTo>
                    <a:lnTo>
                      <a:pt x="6550" y="6311"/>
                    </a:lnTo>
                    <a:lnTo>
                      <a:pt x="7098" y="6049"/>
                    </a:lnTo>
                    <a:close/>
                    <a:moveTo>
                      <a:pt x="3097" y="4001"/>
                    </a:moveTo>
                    <a:lnTo>
                      <a:pt x="3097" y="4692"/>
                    </a:lnTo>
                    <a:cubicBezTo>
                      <a:pt x="3359" y="4763"/>
                      <a:pt x="3573" y="4977"/>
                      <a:pt x="3668" y="5239"/>
                    </a:cubicBezTo>
                    <a:lnTo>
                      <a:pt x="4335" y="5239"/>
                    </a:lnTo>
                    <a:lnTo>
                      <a:pt x="4335" y="5882"/>
                    </a:lnTo>
                    <a:lnTo>
                      <a:pt x="3668" y="5882"/>
                    </a:lnTo>
                    <a:cubicBezTo>
                      <a:pt x="3573" y="6144"/>
                      <a:pt x="3359" y="6359"/>
                      <a:pt x="3097" y="6430"/>
                    </a:cubicBezTo>
                    <a:lnTo>
                      <a:pt x="3097" y="7121"/>
                    </a:lnTo>
                    <a:lnTo>
                      <a:pt x="2478" y="7121"/>
                    </a:lnTo>
                    <a:lnTo>
                      <a:pt x="2478" y="6430"/>
                    </a:lnTo>
                    <a:cubicBezTo>
                      <a:pt x="2192" y="6359"/>
                      <a:pt x="2001" y="6144"/>
                      <a:pt x="1906" y="5882"/>
                    </a:cubicBezTo>
                    <a:lnTo>
                      <a:pt x="1216" y="5882"/>
                    </a:lnTo>
                    <a:lnTo>
                      <a:pt x="1216" y="5239"/>
                    </a:lnTo>
                    <a:lnTo>
                      <a:pt x="1906" y="5239"/>
                    </a:lnTo>
                    <a:cubicBezTo>
                      <a:pt x="2001" y="4977"/>
                      <a:pt x="2192" y="4763"/>
                      <a:pt x="2478" y="4692"/>
                    </a:cubicBezTo>
                    <a:lnTo>
                      <a:pt x="2478" y="4001"/>
                    </a:lnTo>
                    <a:close/>
                    <a:moveTo>
                      <a:pt x="8241" y="5692"/>
                    </a:moveTo>
                    <a:cubicBezTo>
                      <a:pt x="8836" y="5930"/>
                      <a:pt x="9146" y="6621"/>
                      <a:pt x="8908" y="7240"/>
                    </a:cubicBezTo>
                    <a:lnTo>
                      <a:pt x="8336" y="7002"/>
                    </a:lnTo>
                    <a:cubicBezTo>
                      <a:pt x="8455" y="6716"/>
                      <a:pt x="8312" y="6382"/>
                      <a:pt x="8003" y="6263"/>
                    </a:cubicBezTo>
                    <a:lnTo>
                      <a:pt x="8241" y="5692"/>
                    </a:lnTo>
                    <a:close/>
                    <a:moveTo>
                      <a:pt x="5883" y="7597"/>
                    </a:moveTo>
                    <a:lnTo>
                      <a:pt x="6455" y="7859"/>
                    </a:lnTo>
                    <a:lnTo>
                      <a:pt x="6169" y="8502"/>
                    </a:lnTo>
                    <a:lnTo>
                      <a:pt x="5597" y="8216"/>
                    </a:lnTo>
                    <a:lnTo>
                      <a:pt x="5883" y="7597"/>
                    </a:lnTo>
                    <a:close/>
                    <a:moveTo>
                      <a:pt x="3787" y="7930"/>
                    </a:moveTo>
                    <a:cubicBezTo>
                      <a:pt x="3861" y="8152"/>
                      <a:pt x="4079" y="8303"/>
                      <a:pt x="4318" y="8303"/>
                    </a:cubicBezTo>
                    <a:cubicBezTo>
                      <a:pt x="4387" y="8303"/>
                      <a:pt x="4457" y="8290"/>
                      <a:pt x="4526" y="8264"/>
                    </a:cubicBezTo>
                    <a:lnTo>
                      <a:pt x="4764" y="8811"/>
                    </a:lnTo>
                    <a:cubicBezTo>
                      <a:pt x="4616" y="8868"/>
                      <a:pt x="4464" y="8895"/>
                      <a:pt x="4315" y="8895"/>
                    </a:cubicBezTo>
                    <a:cubicBezTo>
                      <a:pt x="3840" y="8895"/>
                      <a:pt x="3397" y="8622"/>
                      <a:pt x="3216" y="8168"/>
                    </a:cubicBezTo>
                    <a:lnTo>
                      <a:pt x="3787" y="7930"/>
                    </a:lnTo>
                    <a:close/>
                    <a:moveTo>
                      <a:pt x="5264" y="0"/>
                    </a:moveTo>
                    <a:cubicBezTo>
                      <a:pt x="2359" y="0"/>
                      <a:pt x="1" y="2358"/>
                      <a:pt x="1" y="5287"/>
                    </a:cubicBezTo>
                    <a:cubicBezTo>
                      <a:pt x="1" y="8192"/>
                      <a:pt x="2359" y="10550"/>
                      <a:pt x="5264" y="10550"/>
                    </a:cubicBezTo>
                    <a:cubicBezTo>
                      <a:pt x="8193" y="10550"/>
                      <a:pt x="10527" y="8192"/>
                      <a:pt x="10527" y="5287"/>
                    </a:cubicBezTo>
                    <a:cubicBezTo>
                      <a:pt x="10527" y="2358"/>
                      <a:pt x="8193" y="0"/>
                      <a:pt x="526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 name="Google Shape;897;p58"/>
              <p:cNvSpPr/>
              <p:nvPr/>
            </p:nvSpPr>
            <p:spPr>
              <a:xfrm>
                <a:off x="4081421" y="4113639"/>
                <a:ext cx="20781" cy="20816"/>
              </a:xfrm>
              <a:custGeom>
                <a:rect b="b" l="l" r="r" t="t"/>
                <a:pathLst>
                  <a:path extrusionOk="0" h="597" w="596">
                    <a:moveTo>
                      <a:pt x="286" y="1"/>
                    </a:moveTo>
                    <a:cubicBezTo>
                      <a:pt x="120" y="1"/>
                      <a:pt x="0" y="120"/>
                      <a:pt x="0" y="287"/>
                    </a:cubicBezTo>
                    <a:cubicBezTo>
                      <a:pt x="0" y="453"/>
                      <a:pt x="120" y="596"/>
                      <a:pt x="286" y="596"/>
                    </a:cubicBezTo>
                    <a:cubicBezTo>
                      <a:pt x="453" y="596"/>
                      <a:pt x="596" y="453"/>
                      <a:pt x="596" y="287"/>
                    </a:cubicBezTo>
                    <a:cubicBezTo>
                      <a:pt x="596" y="120"/>
                      <a:pt x="453" y="1"/>
                      <a:pt x="28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898" name="Google Shape;898;p58"/>
          <p:cNvGrpSpPr/>
          <p:nvPr/>
        </p:nvGrpSpPr>
        <p:grpSpPr>
          <a:xfrm>
            <a:off x="6063075" y="7726897"/>
            <a:ext cx="1280400" cy="1280400"/>
            <a:chOff x="3044813" y="3863449"/>
            <a:chExt cx="640200" cy="640200"/>
          </a:xfrm>
        </p:grpSpPr>
        <p:sp>
          <p:nvSpPr>
            <p:cNvPr id="899" name="Google Shape;899;p58"/>
            <p:cNvSpPr/>
            <p:nvPr/>
          </p:nvSpPr>
          <p:spPr>
            <a:xfrm>
              <a:off x="3044813"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00" name="Google Shape;900;p58"/>
            <p:cNvGrpSpPr/>
            <p:nvPr/>
          </p:nvGrpSpPr>
          <p:grpSpPr>
            <a:xfrm>
              <a:off x="3227465" y="3999989"/>
              <a:ext cx="274895" cy="367120"/>
              <a:chOff x="3171344" y="3956736"/>
              <a:chExt cx="274895" cy="367120"/>
            </a:xfrm>
          </p:grpSpPr>
          <p:sp>
            <p:nvSpPr>
              <p:cNvPr id="901" name="Google Shape;901;p58"/>
              <p:cNvSpPr/>
              <p:nvPr/>
            </p:nvSpPr>
            <p:spPr>
              <a:xfrm>
                <a:off x="3179643" y="4185048"/>
                <a:ext cx="114714" cy="138808"/>
              </a:xfrm>
              <a:custGeom>
                <a:rect b="b" l="l" r="r" t="t"/>
                <a:pathLst>
                  <a:path extrusionOk="0" h="3981" w="3290">
                    <a:moveTo>
                      <a:pt x="1978" y="1"/>
                    </a:moveTo>
                    <a:lnTo>
                      <a:pt x="1" y="2716"/>
                    </a:lnTo>
                    <a:lnTo>
                      <a:pt x="1549" y="3978"/>
                    </a:lnTo>
                    <a:cubicBezTo>
                      <a:pt x="1550" y="3977"/>
                      <a:pt x="1550" y="3977"/>
                      <a:pt x="1551" y="3977"/>
                    </a:cubicBezTo>
                    <a:lnTo>
                      <a:pt x="1551" y="3977"/>
                    </a:lnTo>
                    <a:cubicBezTo>
                      <a:pt x="1551" y="3977"/>
                      <a:pt x="1548" y="3981"/>
                      <a:pt x="1549" y="3981"/>
                    </a:cubicBezTo>
                    <a:cubicBezTo>
                      <a:pt x="1549" y="3981"/>
                      <a:pt x="1655" y="3830"/>
                      <a:pt x="3264" y="1692"/>
                    </a:cubicBezTo>
                    <a:cubicBezTo>
                      <a:pt x="3264" y="1691"/>
                      <a:pt x="3264" y="1690"/>
                      <a:pt x="3265" y="1690"/>
                    </a:cubicBezTo>
                    <a:cubicBezTo>
                      <a:pt x="3268" y="1690"/>
                      <a:pt x="3273" y="1694"/>
                      <a:pt x="3276" y="1694"/>
                    </a:cubicBezTo>
                    <a:cubicBezTo>
                      <a:pt x="3289" y="1694"/>
                      <a:pt x="3204" y="1573"/>
                      <a:pt x="197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2" name="Google Shape;902;p58"/>
              <p:cNvSpPr/>
              <p:nvPr/>
            </p:nvSpPr>
            <p:spPr>
              <a:xfrm>
                <a:off x="3322495" y="3956736"/>
                <a:ext cx="123745" cy="200139"/>
              </a:xfrm>
              <a:custGeom>
                <a:rect b="b" l="l" r="r" t="t"/>
                <a:pathLst>
                  <a:path extrusionOk="0" h="5740" w="3549">
                    <a:moveTo>
                      <a:pt x="2691" y="0"/>
                    </a:moveTo>
                    <a:lnTo>
                      <a:pt x="0" y="3644"/>
                    </a:lnTo>
                    <a:cubicBezTo>
                      <a:pt x="1524" y="5739"/>
                      <a:pt x="1286" y="5406"/>
                      <a:pt x="1310" y="5477"/>
                    </a:cubicBezTo>
                    <a:lnTo>
                      <a:pt x="2810" y="3501"/>
                    </a:lnTo>
                    <a:cubicBezTo>
                      <a:pt x="3525" y="2548"/>
                      <a:pt x="3548" y="1262"/>
                      <a:pt x="2882" y="286"/>
                    </a:cubicBezTo>
                    <a:lnTo>
                      <a:pt x="269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3" name="Google Shape;903;p58"/>
              <p:cNvSpPr/>
              <p:nvPr/>
            </p:nvSpPr>
            <p:spPr>
              <a:xfrm>
                <a:off x="3227829" y="3956736"/>
                <a:ext cx="160286" cy="90516"/>
              </a:xfrm>
              <a:custGeom>
                <a:rect b="b" l="l" r="r" t="t"/>
                <a:pathLst>
                  <a:path extrusionOk="0" h="2596" w="4597">
                    <a:moveTo>
                      <a:pt x="0" y="0"/>
                    </a:moveTo>
                    <a:lnTo>
                      <a:pt x="1882" y="2596"/>
                    </a:lnTo>
                    <a:lnTo>
                      <a:pt x="2715" y="2596"/>
                    </a:lnTo>
                    <a:lnTo>
                      <a:pt x="459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4" name="Google Shape;904;p58"/>
              <p:cNvSpPr/>
              <p:nvPr/>
            </p:nvSpPr>
            <p:spPr>
              <a:xfrm>
                <a:off x="3171344" y="3956736"/>
                <a:ext cx="265760" cy="367015"/>
              </a:xfrm>
              <a:custGeom>
                <a:rect b="b" l="l" r="r" t="t"/>
                <a:pathLst>
                  <a:path extrusionOk="0" h="10526" w="7622">
                    <a:moveTo>
                      <a:pt x="858" y="0"/>
                    </a:moveTo>
                    <a:lnTo>
                      <a:pt x="644" y="286"/>
                    </a:lnTo>
                    <a:cubicBezTo>
                      <a:pt x="1" y="1286"/>
                      <a:pt x="25" y="2548"/>
                      <a:pt x="739" y="3501"/>
                    </a:cubicBezTo>
                    <a:cubicBezTo>
                      <a:pt x="1501" y="4525"/>
                      <a:pt x="6073" y="10526"/>
                      <a:pt x="6073" y="10526"/>
                    </a:cubicBezTo>
                    <a:lnTo>
                      <a:pt x="7621" y="9264"/>
                    </a:lnTo>
                    <a:cubicBezTo>
                      <a:pt x="7621" y="9216"/>
                      <a:pt x="858" y="0"/>
                      <a:pt x="85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05" name="Google Shape;905;p58"/>
          <p:cNvGrpSpPr/>
          <p:nvPr/>
        </p:nvGrpSpPr>
        <p:grpSpPr>
          <a:xfrm>
            <a:off x="2810758" y="7726897"/>
            <a:ext cx="1280400" cy="1280400"/>
            <a:chOff x="1399138" y="3863449"/>
            <a:chExt cx="640200" cy="640200"/>
          </a:xfrm>
        </p:grpSpPr>
        <p:sp>
          <p:nvSpPr>
            <p:cNvPr id="906" name="Google Shape;906;p58"/>
            <p:cNvSpPr/>
            <p:nvPr/>
          </p:nvSpPr>
          <p:spPr>
            <a:xfrm>
              <a:off x="1399138"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07" name="Google Shape;907;p58"/>
            <p:cNvGrpSpPr/>
            <p:nvPr/>
          </p:nvGrpSpPr>
          <p:grpSpPr>
            <a:xfrm>
              <a:off x="1568104" y="3999605"/>
              <a:ext cx="302266" cy="367887"/>
              <a:chOff x="1620263" y="3957537"/>
              <a:chExt cx="302266" cy="367887"/>
            </a:xfrm>
          </p:grpSpPr>
          <p:sp>
            <p:nvSpPr>
              <p:cNvPr id="908" name="Google Shape;908;p58"/>
              <p:cNvSpPr/>
              <p:nvPr/>
            </p:nvSpPr>
            <p:spPr>
              <a:xfrm>
                <a:off x="1620263" y="3957537"/>
                <a:ext cx="237517" cy="367887"/>
              </a:xfrm>
              <a:custGeom>
                <a:rect b="b" l="l" r="r" t="t"/>
                <a:pathLst>
                  <a:path extrusionOk="0" h="10551" w="6812">
                    <a:moveTo>
                      <a:pt x="5263" y="1882"/>
                    </a:moveTo>
                    <a:lnTo>
                      <a:pt x="5263" y="2501"/>
                    </a:lnTo>
                    <a:lnTo>
                      <a:pt x="3715" y="2501"/>
                    </a:lnTo>
                    <a:lnTo>
                      <a:pt x="3715" y="1882"/>
                    </a:lnTo>
                    <a:close/>
                    <a:moveTo>
                      <a:pt x="2215" y="1835"/>
                    </a:moveTo>
                    <a:lnTo>
                      <a:pt x="2215" y="2478"/>
                    </a:lnTo>
                    <a:lnTo>
                      <a:pt x="2834" y="2478"/>
                    </a:lnTo>
                    <a:lnTo>
                      <a:pt x="2834" y="3097"/>
                    </a:lnTo>
                    <a:lnTo>
                      <a:pt x="2215" y="3097"/>
                    </a:lnTo>
                    <a:lnTo>
                      <a:pt x="2215" y="3716"/>
                    </a:lnTo>
                    <a:lnTo>
                      <a:pt x="1572" y="3716"/>
                    </a:lnTo>
                    <a:lnTo>
                      <a:pt x="1572" y="3097"/>
                    </a:lnTo>
                    <a:lnTo>
                      <a:pt x="953" y="3097"/>
                    </a:lnTo>
                    <a:lnTo>
                      <a:pt x="953" y="2478"/>
                    </a:lnTo>
                    <a:lnTo>
                      <a:pt x="1572" y="2478"/>
                    </a:lnTo>
                    <a:lnTo>
                      <a:pt x="1572" y="1835"/>
                    </a:lnTo>
                    <a:close/>
                    <a:moveTo>
                      <a:pt x="5263" y="3097"/>
                    </a:moveTo>
                    <a:lnTo>
                      <a:pt x="5263" y="3716"/>
                    </a:lnTo>
                    <a:lnTo>
                      <a:pt x="3715" y="3716"/>
                    </a:lnTo>
                    <a:lnTo>
                      <a:pt x="3715" y="3097"/>
                    </a:lnTo>
                    <a:close/>
                    <a:moveTo>
                      <a:pt x="4668" y="4359"/>
                    </a:moveTo>
                    <a:lnTo>
                      <a:pt x="4668" y="4978"/>
                    </a:lnTo>
                    <a:lnTo>
                      <a:pt x="953" y="4978"/>
                    </a:lnTo>
                    <a:lnTo>
                      <a:pt x="953" y="4359"/>
                    </a:lnTo>
                    <a:close/>
                    <a:moveTo>
                      <a:pt x="3430" y="5573"/>
                    </a:moveTo>
                    <a:lnTo>
                      <a:pt x="3430" y="6193"/>
                    </a:lnTo>
                    <a:lnTo>
                      <a:pt x="953" y="6193"/>
                    </a:lnTo>
                    <a:lnTo>
                      <a:pt x="953" y="5573"/>
                    </a:lnTo>
                    <a:close/>
                    <a:moveTo>
                      <a:pt x="3430" y="6812"/>
                    </a:moveTo>
                    <a:lnTo>
                      <a:pt x="3430" y="7455"/>
                    </a:lnTo>
                    <a:lnTo>
                      <a:pt x="953" y="7455"/>
                    </a:lnTo>
                    <a:lnTo>
                      <a:pt x="953" y="6812"/>
                    </a:lnTo>
                    <a:close/>
                    <a:moveTo>
                      <a:pt x="3430" y="8050"/>
                    </a:moveTo>
                    <a:lnTo>
                      <a:pt x="3430" y="8669"/>
                    </a:lnTo>
                    <a:lnTo>
                      <a:pt x="953" y="8669"/>
                    </a:lnTo>
                    <a:lnTo>
                      <a:pt x="953" y="8050"/>
                    </a:lnTo>
                    <a:close/>
                    <a:moveTo>
                      <a:pt x="0" y="1"/>
                    </a:moveTo>
                    <a:lnTo>
                      <a:pt x="0" y="10551"/>
                    </a:lnTo>
                    <a:lnTo>
                      <a:pt x="5740" y="10551"/>
                    </a:lnTo>
                    <a:cubicBezTo>
                      <a:pt x="4859" y="9765"/>
                      <a:pt x="4358" y="8693"/>
                      <a:pt x="4358" y="7502"/>
                    </a:cubicBezTo>
                    <a:lnTo>
                      <a:pt x="4358" y="7240"/>
                    </a:lnTo>
                    <a:lnTo>
                      <a:pt x="5621" y="5954"/>
                    </a:lnTo>
                    <a:lnTo>
                      <a:pt x="6811" y="5954"/>
                    </a:lnTo>
                    <a:lnTo>
                      <a:pt x="681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 name="Google Shape;909;p58"/>
              <p:cNvSpPr/>
              <p:nvPr/>
            </p:nvSpPr>
            <p:spPr>
              <a:xfrm>
                <a:off x="1793799" y="4186722"/>
                <a:ext cx="128731" cy="138703"/>
              </a:xfrm>
              <a:custGeom>
                <a:rect b="b" l="l" r="r" t="t"/>
                <a:pathLst>
                  <a:path extrusionOk="0" h="3978" w="3692">
                    <a:moveTo>
                      <a:pt x="2358" y="1358"/>
                    </a:moveTo>
                    <a:lnTo>
                      <a:pt x="2715" y="1858"/>
                    </a:lnTo>
                    <a:lnTo>
                      <a:pt x="1477" y="2668"/>
                    </a:lnTo>
                    <a:lnTo>
                      <a:pt x="1001" y="1739"/>
                    </a:lnTo>
                    <a:lnTo>
                      <a:pt x="1572" y="1477"/>
                    </a:lnTo>
                    <a:lnTo>
                      <a:pt x="1715" y="1763"/>
                    </a:lnTo>
                    <a:lnTo>
                      <a:pt x="2358" y="1358"/>
                    </a:lnTo>
                    <a:close/>
                    <a:moveTo>
                      <a:pt x="929" y="1"/>
                    </a:moveTo>
                    <a:lnTo>
                      <a:pt x="1" y="929"/>
                    </a:lnTo>
                    <a:cubicBezTo>
                      <a:pt x="1" y="3025"/>
                      <a:pt x="1763" y="3882"/>
                      <a:pt x="1834" y="3978"/>
                    </a:cubicBezTo>
                    <a:cubicBezTo>
                      <a:pt x="1930" y="3882"/>
                      <a:pt x="3692" y="3049"/>
                      <a:pt x="3692" y="929"/>
                    </a:cubicBezTo>
                    <a:lnTo>
                      <a:pt x="2787"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10" name="Google Shape;910;p58"/>
          <p:cNvGrpSpPr/>
          <p:nvPr/>
        </p:nvGrpSpPr>
        <p:grpSpPr>
          <a:xfrm>
            <a:off x="1184600" y="6423441"/>
            <a:ext cx="1280400" cy="1280400"/>
            <a:chOff x="592300" y="3200111"/>
            <a:chExt cx="640200" cy="640200"/>
          </a:xfrm>
        </p:grpSpPr>
        <p:sp>
          <p:nvSpPr>
            <p:cNvPr id="911" name="Google Shape;911;p58"/>
            <p:cNvSpPr/>
            <p:nvPr/>
          </p:nvSpPr>
          <p:spPr>
            <a:xfrm>
              <a:off x="592300"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12" name="Google Shape;912;p58"/>
            <p:cNvGrpSpPr/>
            <p:nvPr/>
          </p:nvGrpSpPr>
          <p:grpSpPr>
            <a:xfrm>
              <a:off x="731786" y="3336268"/>
              <a:ext cx="361227" cy="367887"/>
              <a:chOff x="720159" y="3451854"/>
              <a:chExt cx="361227" cy="367887"/>
            </a:xfrm>
          </p:grpSpPr>
          <p:sp>
            <p:nvSpPr>
              <p:cNvPr id="913" name="Google Shape;913;p58"/>
              <p:cNvSpPr/>
              <p:nvPr/>
            </p:nvSpPr>
            <p:spPr>
              <a:xfrm>
                <a:off x="984210" y="3733270"/>
                <a:ext cx="97176" cy="35809"/>
              </a:xfrm>
              <a:custGeom>
                <a:rect b="b" l="l" r="r" t="t"/>
                <a:pathLst>
                  <a:path extrusionOk="0" h="1027" w="2787">
                    <a:moveTo>
                      <a:pt x="2694" y="0"/>
                    </a:moveTo>
                    <a:cubicBezTo>
                      <a:pt x="2326" y="0"/>
                      <a:pt x="2128" y="131"/>
                      <a:pt x="1929" y="241"/>
                    </a:cubicBezTo>
                    <a:cubicBezTo>
                      <a:pt x="1787" y="336"/>
                      <a:pt x="1667" y="384"/>
                      <a:pt x="1406" y="384"/>
                    </a:cubicBezTo>
                    <a:cubicBezTo>
                      <a:pt x="1120" y="384"/>
                      <a:pt x="1001" y="336"/>
                      <a:pt x="858" y="241"/>
                    </a:cubicBezTo>
                    <a:cubicBezTo>
                      <a:pt x="667" y="122"/>
                      <a:pt x="429" y="3"/>
                      <a:pt x="0" y="3"/>
                    </a:cubicBezTo>
                    <a:lnTo>
                      <a:pt x="0" y="622"/>
                    </a:lnTo>
                    <a:cubicBezTo>
                      <a:pt x="262" y="622"/>
                      <a:pt x="381" y="694"/>
                      <a:pt x="524" y="789"/>
                    </a:cubicBezTo>
                    <a:cubicBezTo>
                      <a:pt x="715" y="908"/>
                      <a:pt x="953" y="1027"/>
                      <a:pt x="1406" y="1027"/>
                    </a:cubicBezTo>
                    <a:cubicBezTo>
                      <a:pt x="1834" y="1027"/>
                      <a:pt x="2048" y="860"/>
                      <a:pt x="2263" y="789"/>
                    </a:cubicBezTo>
                    <a:cubicBezTo>
                      <a:pt x="2406" y="694"/>
                      <a:pt x="2525" y="622"/>
                      <a:pt x="2787" y="622"/>
                    </a:cubicBezTo>
                    <a:lnTo>
                      <a:pt x="2787" y="3"/>
                    </a:lnTo>
                    <a:cubicBezTo>
                      <a:pt x="2755" y="1"/>
                      <a:pt x="2724" y="0"/>
                      <a:pt x="269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 name="Google Shape;914;p58"/>
              <p:cNvSpPr/>
              <p:nvPr/>
            </p:nvSpPr>
            <p:spPr>
              <a:xfrm>
                <a:off x="984210" y="3784002"/>
                <a:ext cx="97176" cy="35739"/>
              </a:xfrm>
              <a:custGeom>
                <a:rect b="b" l="l" r="r" t="t"/>
                <a:pathLst>
                  <a:path extrusionOk="0" h="1025" w="2787">
                    <a:moveTo>
                      <a:pt x="0" y="1"/>
                    </a:moveTo>
                    <a:lnTo>
                      <a:pt x="0" y="644"/>
                    </a:lnTo>
                    <a:cubicBezTo>
                      <a:pt x="262" y="644"/>
                      <a:pt x="381" y="691"/>
                      <a:pt x="524" y="787"/>
                    </a:cubicBezTo>
                    <a:cubicBezTo>
                      <a:pt x="715" y="906"/>
                      <a:pt x="953" y="1025"/>
                      <a:pt x="1406" y="1025"/>
                    </a:cubicBezTo>
                    <a:cubicBezTo>
                      <a:pt x="1834" y="1025"/>
                      <a:pt x="2048" y="882"/>
                      <a:pt x="2263" y="787"/>
                    </a:cubicBezTo>
                    <a:cubicBezTo>
                      <a:pt x="2406" y="691"/>
                      <a:pt x="2525" y="644"/>
                      <a:pt x="2787" y="644"/>
                    </a:cubicBezTo>
                    <a:lnTo>
                      <a:pt x="2787" y="1"/>
                    </a:lnTo>
                    <a:cubicBezTo>
                      <a:pt x="2358" y="1"/>
                      <a:pt x="2144" y="167"/>
                      <a:pt x="1929" y="239"/>
                    </a:cubicBezTo>
                    <a:cubicBezTo>
                      <a:pt x="1787" y="310"/>
                      <a:pt x="1667" y="405"/>
                      <a:pt x="1406" y="405"/>
                    </a:cubicBezTo>
                    <a:cubicBezTo>
                      <a:pt x="1120" y="405"/>
                      <a:pt x="1001" y="334"/>
                      <a:pt x="858" y="239"/>
                    </a:cubicBezTo>
                    <a:cubicBezTo>
                      <a:pt x="667" y="120"/>
                      <a:pt x="429" y="1"/>
                      <a:pt x="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5" name="Google Shape;915;p58"/>
              <p:cNvSpPr/>
              <p:nvPr/>
            </p:nvSpPr>
            <p:spPr>
              <a:xfrm>
                <a:off x="844706" y="3733339"/>
                <a:ext cx="20781" cy="20816"/>
              </a:xfrm>
              <a:custGeom>
                <a:rect b="b" l="l" r="r" t="t"/>
                <a:pathLst>
                  <a:path extrusionOk="0" h="597" w="596">
                    <a:moveTo>
                      <a:pt x="310" y="1"/>
                    </a:moveTo>
                    <a:cubicBezTo>
                      <a:pt x="144" y="1"/>
                      <a:pt x="1" y="144"/>
                      <a:pt x="1" y="311"/>
                    </a:cubicBezTo>
                    <a:cubicBezTo>
                      <a:pt x="1" y="453"/>
                      <a:pt x="144" y="596"/>
                      <a:pt x="310" y="596"/>
                    </a:cubicBezTo>
                    <a:cubicBezTo>
                      <a:pt x="477" y="596"/>
                      <a:pt x="596" y="453"/>
                      <a:pt x="596" y="311"/>
                    </a:cubicBezTo>
                    <a:cubicBezTo>
                      <a:pt x="596" y="144"/>
                      <a:pt x="477" y="1"/>
                      <a:pt x="31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6" name="Google Shape;916;p58"/>
              <p:cNvSpPr/>
              <p:nvPr/>
            </p:nvSpPr>
            <p:spPr>
              <a:xfrm>
                <a:off x="720159" y="3451854"/>
                <a:ext cx="290655" cy="367050"/>
              </a:xfrm>
              <a:custGeom>
                <a:rect b="b" l="l" r="r" t="t"/>
                <a:pathLst>
                  <a:path extrusionOk="0" h="10527" w="8336">
                    <a:moveTo>
                      <a:pt x="1667" y="4168"/>
                    </a:moveTo>
                    <a:lnTo>
                      <a:pt x="2144" y="4954"/>
                    </a:lnTo>
                    <a:lnTo>
                      <a:pt x="2811" y="4287"/>
                    </a:lnTo>
                    <a:lnTo>
                      <a:pt x="3668" y="5716"/>
                    </a:lnTo>
                    <a:lnTo>
                      <a:pt x="3144" y="6050"/>
                    </a:lnTo>
                    <a:lnTo>
                      <a:pt x="2691" y="5311"/>
                    </a:lnTo>
                    <a:lnTo>
                      <a:pt x="2001" y="5954"/>
                    </a:lnTo>
                    <a:lnTo>
                      <a:pt x="1144" y="4502"/>
                    </a:lnTo>
                    <a:lnTo>
                      <a:pt x="1667" y="4168"/>
                    </a:lnTo>
                    <a:close/>
                    <a:moveTo>
                      <a:pt x="5859" y="3597"/>
                    </a:moveTo>
                    <a:lnTo>
                      <a:pt x="6192" y="4145"/>
                    </a:lnTo>
                    <a:lnTo>
                      <a:pt x="5454" y="4621"/>
                    </a:lnTo>
                    <a:lnTo>
                      <a:pt x="6121" y="5288"/>
                    </a:lnTo>
                    <a:lnTo>
                      <a:pt x="4644" y="6145"/>
                    </a:lnTo>
                    <a:lnTo>
                      <a:pt x="4335" y="5597"/>
                    </a:lnTo>
                    <a:lnTo>
                      <a:pt x="5097" y="5121"/>
                    </a:lnTo>
                    <a:lnTo>
                      <a:pt x="4454" y="4478"/>
                    </a:lnTo>
                    <a:lnTo>
                      <a:pt x="5859" y="3597"/>
                    </a:lnTo>
                    <a:close/>
                    <a:moveTo>
                      <a:pt x="3882" y="7455"/>
                    </a:moveTo>
                    <a:cubicBezTo>
                      <a:pt x="4382" y="7455"/>
                      <a:pt x="4811" y="7860"/>
                      <a:pt x="4811" y="8384"/>
                    </a:cubicBezTo>
                    <a:cubicBezTo>
                      <a:pt x="4811" y="8884"/>
                      <a:pt x="4382" y="9288"/>
                      <a:pt x="3882" y="9288"/>
                    </a:cubicBezTo>
                    <a:cubicBezTo>
                      <a:pt x="3382" y="9288"/>
                      <a:pt x="2953" y="8884"/>
                      <a:pt x="2953" y="8384"/>
                    </a:cubicBezTo>
                    <a:cubicBezTo>
                      <a:pt x="2953" y="7860"/>
                      <a:pt x="3382" y="7455"/>
                      <a:pt x="3882" y="7455"/>
                    </a:cubicBezTo>
                    <a:close/>
                    <a:moveTo>
                      <a:pt x="3882" y="1"/>
                    </a:moveTo>
                    <a:cubicBezTo>
                      <a:pt x="1834" y="1"/>
                      <a:pt x="167" y="1596"/>
                      <a:pt x="48" y="3644"/>
                    </a:cubicBezTo>
                    <a:cubicBezTo>
                      <a:pt x="0" y="4240"/>
                      <a:pt x="0" y="5073"/>
                      <a:pt x="239" y="5669"/>
                    </a:cubicBezTo>
                    <a:cubicBezTo>
                      <a:pt x="477" y="6264"/>
                      <a:pt x="1263" y="6907"/>
                      <a:pt x="1501" y="7598"/>
                    </a:cubicBezTo>
                    <a:cubicBezTo>
                      <a:pt x="1906" y="8860"/>
                      <a:pt x="1787" y="10193"/>
                      <a:pt x="1787" y="10193"/>
                    </a:cubicBezTo>
                    <a:lnTo>
                      <a:pt x="1763" y="10527"/>
                    </a:lnTo>
                    <a:lnTo>
                      <a:pt x="6121" y="10527"/>
                    </a:lnTo>
                    <a:lnTo>
                      <a:pt x="6121" y="8050"/>
                    </a:lnTo>
                    <a:lnTo>
                      <a:pt x="7026" y="8050"/>
                    </a:lnTo>
                    <a:lnTo>
                      <a:pt x="7026" y="6502"/>
                    </a:lnTo>
                    <a:lnTo>
                      <a:pt x="8336" y="6502"/>
                    </a:lnTo>
                    <a:lnTo>
                      <a:pt x="7621" y="3406"/>
                    </a:lnTo>
                    <a:cubicBezTo>
                      <a:pt x="7192" y="1406"/>
                      <a:pt x="5906" y="1"/>
                      <a:pt x="388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17" name="Google Shape;917;p58"/>
          <p:cNvGrpSpPr/>
          <p:nvPr/>
        </p:nvGrpSpPr>
        <p:grpSpPr>
          <a:xfrm>
            <a:off x="14193867" y="6423441"/>
            <a:ext cx="1280400" cy="1280400"/>
            <a:chOff x="7084038" y="3200111"/>
            <a:chExt cx="640200" cy="640200"/>
          </a:xfrm>
        </p:grpSpPr>
        <p:sp>
          <p:nvSpPr>
            <p:cNvPr id="918" name="Google Shape;918;p58"/>
            <p:cNvSpPr/>
            <p:nvPr/>
          </p:nvSpPr>
          <p:spPr>
            <a:xfrm>
              <a:off x="7084038"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 name="Google Shape;919;p58"/>
            <p:cNvSpPr/>
            <p:nvPr/>
          </p:nvSpPr>
          <p:spPr>
            <a:xfrm>
              <a:off x="7220211" y="3336686"/>
              <a:ext cx="367852" cy="367050"/>
            </a:xfrm>
            <a:custGeom>
              <a:rect b="b" l="l" r="r" t="t"/>
              <a:pathLst>
                <a:path extrusionOk="0" h="10527" w="10550">
                  <a:moveTo>
                    <a:pt x="5620" y="1239"/>
                  </a:moveTo>
                  <a:lnTo>
                    <a:pt x="5620" y="1858"/>
                  </a:lnTo>
                  <a:lnTo>
                    <a:pt x="6239" y="1858"/>
                  </a:lnTo>
                  <a:lnTo>
                    <a:pt x="6239" y="2501"/>
                  </a:lnTo>
                  <a:lnTo>
                    <a:pt x="5620" y="2501"/>
                  </a:lnTo>
                  <a:lnTo>
                    <a:pt x="5620" y="3120"/>
                  </a:lnTo>
                  <a:lnTo>
                    <a:pt x="4977" y="3120"/>
                  </a:lnTo>
                  <a:lnTo>
                    <a:pt x="4977" y="2501"/>
                  </a:lnTo>
                  <a:lnTo>
                    <a:pt x="4358" y="2501"/>
                  </a:lnTo>
                  <a:lnTo>
                    <a:pt x="4358" y="1858"/>
                  </a:lnTo>
                  <a:lnTo>
                    <a:pt x="4977" y="1858"/>
                  </a:lnTo>
                  <a:lnTo>
                    <a:pt x="4977" y="1239"/>
                  </a:lnTo>
                  <a:close/>
                  <a:moveTo>
                    <a:pt x="6859" y="3716"/>
                  </a:moveTo>
                  <a:lnTo>
                    <a:pt x="6859" y="4335"/>
                  </a:lnTo>
                  <a:lnTo>
                    <a:pt x="3763" y="4335"/>
                  </a:lnTo>
                  <a:lnTo>
                    <a:pt x="3763" y="3716"/>
                  </a:lnTo>
                  <a:close/>
                  <a:moveTo>
                    <a:pt x="6859" y="4954"/>
                  </a:moveTo>
                  <a:lnTo>
                    <a:pt x="6859" y="5597"/>
                  </a:lnTo>
                  <a:lnTo>
                    <a:pt x="3763" y="5597"/>
                  </a:lnTo>
                  <a:lnTo>
                    <a:pt x="3763" y="4954"/>
                  </a:lnTo>
                  <a:close/>
                  <a:moveTo>
                    <a:pt x="6859" y="6192"/>
                  </a:moveTo>
                  <a:lnTo>
                    <a:pt x="6859" y="9907"/>
                  </a:lnTo>
                  <a:lnTo>
                    <a:pt x="6239" y="9907"/>
                  </a:lnTo>
                  <a:lnTo>
                    <a:pt x="6239" y="6812"/>
                  </a:lnTo>
                  <a:lnTo>
                    <a:pt x="5620" y="6812"/>
                  </a:lnTo>
                  <a:lnTo>
                    <a:pt x="5620" y="9907"/>
                  </a:lnTo>
                  <a:lnTo>
                    <a:pt x="4977" y="9907"/>
                  </a:lnTo>
                  <a:lnTo>
                    <a:pt x="4977" y="6812"/>
                  </a:lnTo>
                  <a:lnTo>
                    <a:pt x="4358" y="6812"/>
                  </a:lnTo>
                  <a:lnTo>
                    <a:pt x="4358" y="9907"/>
                  </a:lnTo>
                  <a:lnTo>
                    <a:pt x="3763" y="9907"/>
                  </a:lnTo>
                  <a:lnTo>
                    <a:pt x="3763" y="6192"/>
                  </a:lnTo>
                  <a:close/>
                  <a:moveTo>
                    <a:pt x="2501" y="1"/>
                  </a:moveTo>
                  <a:lnTo>
                    <a:pt x="2501" y="9907"/>
                  </a:lnTo>
                  <a:lnTo>
                    <a:pt x="1881" y="9907"/>
                  </a:lnTo>
                  <a:lnTo>
                    <a:pt x="1881" y="3097"/>
                  </a:lnTo>
                  <a:lnTo>
                    <a:pt x="643" y="3097"/>
                  </a:lnTo>
                  <a:lnTo>
                    <a:pt x="643" y="9907"/>
                  </a:lnTo>
                  <a:lnTo>
                    <a:pt x="0" y="9907"/>
                  </a:lnTo>
                  <a:lnTo>
                    <a:pt x="0" y="10527"/>
                  </a:lnTo>
                  <a:lnTo>
                    <a:pt x="10550" y="10527"/>
                  </a:lnTo>
                  <a:lnTo>
                    <a:pt x="10550" y="9907"/>
                  </a:lnTo>
                  <a:lnTo>
                    <a:pt x="9954" y="9907"/>
                  </a:lnTo>
                  <a:lnTo>
                    <a:pt x="9954" y="3097"/>
                  </a:lnTo>
                  <a:lnTo>
                    <a:pt x="8692" y="3097"/>
                  </a:lnTo>
                  <a:lnTo>
                    <a:pt x="8692" y="9907"/>
                  </a:lnTo>
                  <a:lnTo>
                    <a:pt x="8073" y="9907"/>
                  </a:lnTo>
                  <a:lnTo>
                    <a:pt x="807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0" name="Google Shape;920;p58"/>
          <p:cNvGrpSpPr/>
          <p:nvPr/>
        </p:nvGrpSpPr>
        <p:grpSpPr>
          <a:xfrm>
            <a:off x="15820025" y="6423441"/>
            <a:ext cx="1280400" cy="1280400"/>
            <a:chOff x="7910013" y="3200111"/>
            <a:chExt cx="640200" cy="640200"/>
          </a:xfrm>
        </p:grpSpPr>
        <p:sp>
          <p:nvSpPr>
            <p:cNvPr id="921" name="Google Shape;921;p58"/>
            <p:cNvSpPr/>
            <p:nvPr/>
          </p:nvSpPr>
          <p:spPr>
            <a:xfrm>
              <a:off x="7910013"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22" name="Google Shape;922;p58"/>
            <p:cNvGrpSpPr/>
            <p:nvPr/>
          </p:nvGrpSpPr>
          <p:grpSpPr>
            <a:xfrm>
              <a:off x="8047006" y="3366114"/>
              <a:ext cx="366213" cy="308194"/>
              <a:chOff x="8045507" y="3407747"/>
              <a:chExt cx="366213" cy="308194"/>
            </a:xfrm>
          </p:grpSpPr>
          <p:sp>
            <p:nvSpPr>
              <p:cNvPr id="923" name="Google Shape;923;p58"/>
              <p:cNvSpPr/>
              <p:nvPr/>
            </p:nvSpPr>
            <p:spPr>
              <a:xfrm>
                <a:off x="8045507" y="3530759"/>
                <a:ext cx="64819" cy="58159"/>
              </a:xfrm>
              <a:custGeom>
                <a:rect b="b" l="l" r="r" t="t"/>
                <a:pathLst>
                  <a:path extrusionOk="0" h="1668" w="1859">
                    <a:moveTo>
                      <a:pt x="1" y="0"/>
                    </a:moveTo>
                    <a:lnTo>
                      <a:pt x="1858" y="1667"/>
                    </a:lnTo>
                    <a:lnTo>
                      <a:pt x="185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 name="Google Shape;924;p58"/>
              <p:cNvSpPr/>
              <p:nvPr/>
            </p:nvSpPr>
            <p:spPr>
              <a:xfrm>
                <a:off x="8344461" y="3529922"/>
                <a:ext cx="67259" cy="58996"/>
              </a:xfrm>
              <a:custGeom>
                <a:rect b="b" l="l" r="r" t="t"/>
                <a:pathLst>
                  <a:path extrusionOk="0" h="1692" w="1929">
                    <a:moveTo>
                      <a:pt x="0" y="0"/>
                    </a:moveTo>
                    <a:lnTo>
                      <a:pt x="0" y="1691"/>
                    </a:lnTo>
                    <a:lnTo>
                      <a:pt x="192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5" name="Google Shape;925;p58"/>
              <p:cNvSpPr/>
              <p:nvPr/>
            </p:nvSpPr>
            <p:spPr>
              <a:xfrm>
                <a:off x="8045507" y="3407747"/>
                <a:ext cx="366213" cy="100628"/>
              </a:xfrm>
              <a:custGeom>
                <a:rect b="b" l="l" r="r" t="t"/>
                <a:pathLst>
                  <a:path extrusionOk="0" h="2886" w="10503">
                    <a:moveTo>
                      <a:pt x="6770" y="0"/>
                    </a:moveTo>
                    <a:cubicBezTo>
                      <a:pt x="6215" y="0"/>
                      <a:pt x="5795" y="252"/>
                      <a:pt x="5740" y="266"/>
                    </a:cubicBezTo>
                    <a:cubicBezTo>
                      <a:pt x="5587" y="320"/>
                      <a:pt x="5430" y="350"/>
                      <a:pt x="5272" y="350"/>
                    </a:cubicBezTo>
                    <a:cubicBezTo>
                      <a:pt x="5084" y="350"/>
                      <a:pt x="4897" y="308"/>
                      <a:pt x="4716" y="218"/>
                    </a:cubicBezTo>
                    <a:cubicBezTo>
                      <a:pt x="4458" y="98"/>
                      <a:pt x="4178" y="35"/>
                      <a:pt x="3896" y="35"/>
                    </a:cubicBezTo>
                    <a:cubicBezTo>
                      <a:pt x="3450" y="35"/>
                      <a:pt x="3000" y="192"/>
                      <a:pt x="2620" y="528"/>
                    </a:cubicBezTo>
                    <a:lnTo>
                      <a:pt x="1" y="2885"/>
                    </a:lnTo>
                    <a:lnTo>
                      <a:pt x="10503" y="2885"/>
                    </a:lnTo>
                    <a:lnTo>
                      <a:pt x="10503" y="2861"/>
                    </a:lnTo>
                    <a:lnTo>
                      <a:pt x="8122" y="599"/>
                    </a:lnTo>
                    <a:cubicBezTo>
                      <a:pt x="7658" y="136"/>
                      <a:pt x="7178" y="0"/>
                      <a:pt x="677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6" name="Google Shape;926;p58"/>
              <p:cNvSpPr/>
              <p:nvPr/>
            </p:nvSpPr>
            <p:spPr>
              <a:xfrm>
                <a:off x="8134349" y="3566464"/>
                <a:ext cx="39923" cy="45711"/>
              </a:xfrm>
              <a:custGeom>
                <a:rect b="b" l="l" r="r" t="t"/>
                <a:pathLst>
                  <a:path extrusionOk="0" h="1311" w="1145">
                    <a:moveTo>
                      <a:pt x="477" y="0"/>
                    </a:moveTo>
                    <a:cubicBezTo>
                      <a:pt x="311" y="0"/>
                      <a:pt x="120" y="48"/>
                      <a:pt x="1" y="167"/>
                    </a:cubicBezTo>
                    <a:lnTo>
                      <a:pt x="1" y="1120"/>
                    </a:lnTo>
                    <a:cubicBezTo>
                      <a:pt x="1" y="1120"/>
                      <a:pt x="191" y="1310"/>
                      <a:pt x="477" y="1310"/>
                    </a:cubicBezTo>
                    <a:cubicBezTo>
                      <a:pt x="811" y="1310"/>
                      <a:pt x="1144" y="1000"/>
                      <a:pt x="1144" y="643"/>
                    </a:cubicBezTo>
                    <a:cubicBezTo>
                      <a:pt x="1144" y="286"/>
                      <a:pt x="834" y="0"/>
                      <a:pt x="477"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 name="Google Shape;927;p58"/>
              <p:cNvSpPr/>
              <p:nvPr/>
            </p:nvSpPr>
            <p:spPr>
              <a:xfrm>
                <a:off x="8282152" y="3623751"/>
                <a:ext cx="38250" cy="46688"/>
              </a:xfrm>
              <a:custGeom>
                <a:rect b="b" l="l" r="r" t="t"/>
                <a:pathLst>
                  <a:path extrusionOk="0" h="1339" w="1097">
                    <a:moveTo>
                      <a:pt x="668" y="0"/>
                    </a:moveTo>
                    <a:cubicBezTo>
                      <a:pt x="311" y="0"/>
                      <a:pt x="1" y="286"/>
                      <a:pt x="1" y="667"/>
                    </a:cubicBezTo>
                    <a:cubicBezTo>
                      <a:pt x="1" y="1044"/>
                      <a:pt x="270" y="1339"/>
                      <a:pt x="653" y="1339"/>
                    </a:cubicBezTo>
                    <a:cubicBezTo>
                      <a:pt x="681" y="1339"/>
                      <a:pt x="710" y="1337"/>
                      <a:pt x="739" y="1334"/>
                    </a:cubicBezTo>
                    <a:cubicBezTo>
                      <a:pt x="954" y="977"/>
                      <a:pt x="1073" y="596"/>
                      <a:pt x="1096" y="143"/>
                    </a:cubicBezTo>
                    <a:cubicBezTo>
                      <a:pt x="977" y="48"/>
                      <a:pt x="834" y="0"/>
                      <a:pt x="66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 name="Google Shape;928;p58"/>
              <p:cNvSpPr/>
              <p:nvPr/>
            </p:nvSpPr>
            <p:spPr>
              <a:xfrm>
                <a:off x="8133547" y="3528249"/>
                <a:ext cx="187692" cy="187692"/>
              </a:xfrm>
              <a:custGeom>
                <a:rect b="b" l="l" r="r" t="t"/>
                <a:pathLst>
                  <a:path extrusionOk="0" h="5383" w="5383">
                    <a:moveTo>
                      <a:pt x="24" y="468"/>
                    </a:moveTo>
                    <a:cubicBezTo>
                      <a:pt x="16" y="471"/>
                      <a:pt x="8" y="474"/>
                      <a:pt x="0" y="477"/>
                    </a:cubicBezTo>
                    <a:lnTo>
                      <a:pt x="24" y="477"/>
                    </a:lnTo>
                    <a:lnTo>
                      <a:pt x="24" y="468"/>
                    </a:lnTo>
                    <a:close/>
                    <a:moveTo>
                      <a:pt x="3358" y="739"/>
                    </a:moveTo>
                    <a:lnTo>
                      <a:pt x="3358" y="1382"/>
                    </a:lnTo>
                    <a:lnTo>
                      <a:pt x="2715" y="1382"/>
                    </a:lnTo>
                    <a:lnTo>
                      <a:pt x="2715" y="739"/>
                    </a:lnTo>
                    <a:close/>
                    <a:moveTo>
                      <a:pt x="2715" y="3097"/>
                    </a:moveTo>
                    <a:lnTo>
                      <a:pt x="2715" y="3740"/>
                    </a:lnTo>
                    <a:lnTo>
                      <a:pt x="2048" y="3740"/>
                    </a:lnTo>
                    <a:lnTo>
                      <a:pt x="2048" y="3097"/>
                    </a:lnTo>
                    <a:close/>
                    <a:moveTo>
                      <a:pt x="24" y="1"/>
                    </a:moveTo>
                    <a:lnTo>
                      <a:pt x="24" y="468"/>
                    </a:lnTo>
                    <a:lnTo>
                      <a:pt x="24" y="468"/>
                    </a:lnTo>
                    <a:cubicBezTo>
                      <a:pt x="173" y="413"/>
                      <a:pt x="324" y="388"/>
                      <a:pt x="473" y="388"/>
                    </a:cubicBezTo>
                    <a:cubicBezTo>
                      <a:pt x="1173" y="388"/>
                      <a:pt x="1810" y="956"/>
                      <a:pt x="1810" y="1715"/>
                    </a:cubicBezTo>
                    <a:cubicBezTo>
                      <a:pt x="1810" y="2484"/>
                      <a:pt x="1175" y="3056"/>
                      <a:pt x="470" y="3056"/>
                    </a:cubicBezTo>
                    <a:cubicBezTo>
                      <a:pt x="323" y="3056"/>
                      <a:pt x="172" y="3031"/>
                      <a:pt x="24" y="2978"/>
                    </a:cubicBezTo>
                    <a:lnTo>
                      <a:pt x="24" y="2978"/>
                    </a:lnTo>
                    <a:cubicBezTo>
                      <a:pt x="143" y="4335"/>
                      <a:pt x="1310" y="5383"/>
                      <a:pt x="2715" y="5383"/>
                    </a:cubicBezTo>
                    <a:cubicBezTo>
                      <a:pt x="3429" y="5383"/>
                      <a:pt x="4072" y="5121"/>
                      <a:pt x="4549" y="4645"/>
                    </a:cubicBezTo>
                    <a:cubicBezTo>
                      <a:pt x="4025" y="4454"/>
                      <a:pt x="3620" y="3954"/>
                      <a:pt x="3620" y="3359"/>
                    </a:cubicBezTo>
                    <a:cubicBezTo>
                      <a:pt x="3620" y="2575"/>
                      <a:pt x="4264" y="2012"/>
                      <a:pt x="4980" y="2012"/>
                    </a:cubicBezTo>
                    <a:cubicBezTo>
                      <a:pt x="5113" y="2012"/>
                      <a:pt x="5248" y="2032"/>
                      <a:pt x="5382" y="2073"/>
                    </a:cubicBezTo>
                    <a:lnTo>
                      <a:pt x="5382"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29" name="Google Shape;929;p58"/>
          <p:cNvGrpSpPr/>
          <p:nvPr/>
        </p:nvGrpSpPr>
        <p:grpSpPr>
          <a:xfrm>
            <a:off x="12567708" y="6423441"/>
            <a:ext cx="1280400" cy="1280400"/>
            <a:chOff x="6236463" y="3200111"/>
            <a:chExt cx="640200" cy="640200"/>
          </a:xfrm>
        </p:grpSpPr>
        <p:sp>
          <p:nvSpPr>
            <p:cNvPr id="930" name="Google Shape;930;p58"/>
            <p:cNvSpPr/>
            <p:nvPr/>
          </p:nvSpPr>
          <p:spPr>
            <a:xfrm>
              <a:off x="6236463"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31" name="Google Shape;931;p58"/>
            <p:cNvGrpSpPr/>
            <p:nvPr/>
          </p:nvGrpSpPr>
          <p:grpSpPr>
            <a:xfrm>
              <a:off x="6381754" y="3335867"/>
              <a:ext cx="349616" cy="368689"/>
              <a:chOff x="6344949" y="3364685"/>
              <a:chExt cx="349616" cy="368689"/>
            </a:xfrm>
          </p:grpSpPr>
          <p:sp>
            <p:nvSpPr>
              <p:cNvPr id="932" name="Google Shape;932;p58"/>
              <p:cNvSpPr/>
              <p:nvPr/>
            </p:nvSpPr>
            <p:spPr>
              <a:xfrm>
                <a:off x="6589091" y="3364685"/>
                <a:ext cx="63947" cy="98013"/>
              </a:xfrm>
              <a:custGeom>
                <a:rect b="b" l="l" r="r" t="t"/>
                <a:pathLst>
                  <a:path extrusionOk="0" h="2811" w="1834">
                    <a:moveTo>
                      <a:pt x="619" y="0"/>
                    </a:moveTo>
                    <a:lnTo>
                      <a:pt x="619" y="2191"/>
                    </a:lnTo>
                    <a:lnTo>
                      <a:pt x="0" y="2191"/>
                    </a:lnTo>
                    <a:lnTo>
                      <a:pt x="0" y="2810"/>
                    </a:lnTo>
                    <a:lnTo>
                      <a:pt x="1834" y="2810"/>
                    </a:lnTo>
                    <a:lnTo>
                      <a:pt x="1834" y="2191"/>
                    </a:lnTo>
                    <a:lnTo>
                      <a:pt x="1239" y="2191"/>
                    </a:lnTo>
                    <a:lnTo>
                      <a:pt x="123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3" name="Google Shape;933;p58"/>
              <p:cNvSpPr/>
              <p:nvPr/>
            </p:nvSpPr>
            <p:spPr>
              <a:xfrm>
                <a:off x="6545088" y="3583897"/>
                <a:ext cx="149477" cy="149477"/>
              </a:xfrm>
              <a:custGeom>
                <a:rect b="b" l="l" r="r" t="t"/>
                <a:pathLst>
                  <a:path extrusionOk="0" h="4287" w="4287">
                    <a:moveTo>
                      <a:pt x="643" y="0"/>
                    </a:moveTo>
                    <a:lnTo>
                      <a:pt x="643" y="1167"/>
                    </a:lnTo>
                    <a:lnTo>
                      <a:pt x="1881" y="1167"/>
                    </a:lnTo>
                    <a:lnTo>
                      <a:pt x="1881" y="1786"/>
                    </a:lnTo>
                    <a:lnTo>
                      <a:pt x="643" y="1786"/>
                    </a:lnTo>
                    <a:lnTo>
                      <a:pt x="643" y="2406"/>
                    </a:lnTo>
                    <a:lnTo>
                      <a:pt x="0" y="2406"/>
                    </a:lnTo>
                    <a:lnTo>
                      <a:pt x="0" y="3049"/>
                    </a:lnTo>
                    <a:lnTo>
                      <a:pt x="1858" y="3049"/>
                    </a:lnTo>
                    <a:lnTo>
                      <a:pt x="1858" y="3668"/>
                    </a:lnTo>
                    <a:lnTo>
                      <a:pt x="1238" y="3668"/>
                    </a:lnTo>
                    <a:lnTo>
                      <a:pt x="1238" y="4287"/>
                    </a:lnTo>
                    <a:lnTo>
                      <a:pt x="3072" y="4287"/>
                    </a:lnTo>
                    <a:lnTo>
                      <a:pt x="3072" y="3668"/>
                    </a:lnTo>
                    <a:lnTo>
                      <a:pt x="2453" y="3668"/>
                    </a:lnTo>
                    <a:lnTo>
                      <a:pt x="2453" y="3049"/>
                    </a:lnTo>
                    <a:lnTo>
                      <a:pt x="4287" y="3049"/>
                    </a:lnTo>
                    <a:lnTo>
                      <a:pt x="4287" y="2406"/>
                    </a:lnTo>
                    <a:lnTo>
                      <a:pt x="3739" y="2406"/>
                    </a:lnTo>
                    <a:lnTo>
                      <a:pt x="3739" y="0"/>
                    </a:lnTo>
                    <a:cubicBezTo>
                      <a:pt x="3167" y="358"/>
                      <a:pt x="2810" y="548"/>
                      <a:pt x="2191" y="548"/>
                    </a:cubicBezTo>
                    <a:cubicBezTo>
                      <a:pt x="1381" y="548"/>
                      <a:pt x="1048" y="239"/>
                      <a:pt x="6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4" name="Google Shape;934;p58"/>
              <p:cNvSpPr/>
              <p:nvPr/>
            </p:nvSpPr>
            <p:spPr>
              <a:xfrm>
                <a:off x="6567508" y="3484246"/>
                <a:ext cx="107950" cy="98013"/>
              </a:xfrm>
              <a:custGeom>
                <a:rect b="b" l="l" r="r" t="t"/>
                <a:pathLst>
                  <a:path extrusionOk="0" h="2811" w="3096">
                    <a:moveTo>
                      <a:pt x="0" y="1"/>
                    </a:moveTo>
                    <a:lnTo>
                      <a:pt x="0" y="620"/>
                    </a:lnTo>
                    <a:lnTo>
                      <a:pt x="1238" y="620"/>
                    </a:lnTo>
                    <a:lnTo>
                      <a:pt x="1238" y="1263"/>
                    </a:lnTo>
                    <a:lnTo>
                      <a:pt x="0" y="1263"/>
                    </a:lnTo>
                    <a:lnTo>
                      <a:pt x="0" y="2096"/>
                    </a:lnTo>
                    <a:cubicBezTo>
                      <a:pt x="381" y="2358"/>
                      <a:pt x="786" y="2811"/>
                      <a:pt x="1548" y="2811"/>
                    </a:cubicBezTo>
                    <a:cubicBezTo>
                      <a:pt x="2191" y="2811"/>
                      <a:pt x="2501" y="2525"/>
                      <a:pt x="3096" y="2120"/>
                    </a:cubicBezTo>
                    <a:lnTo>
                      <a:pt x="309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 name="Google Shape;935;p58"/>
              <p:cNvSpPr/>
              <p:nvPr/>
            </p:nvSpPr>
            <p:spPr>
              <a:xfrm>
                <a:off x="6344949" y="3450215"/>
                <a:ext cx="198501" cy="198466"/>
              </a:xfrm>
              <a:custGeom>
                <a:rect b="b" l="l" r="r" t="t"/>
                <a:pathLst>
                  <a:path extrusionOk="0" h="5692" w="5693">
                    <a:moveTo>
                      <a:pt x="2835" y="2382"/>
                    </a:moveTo>
                    <a:lnTo>
                      <a:pt x="3287" y="2834"/>
                    </a:lnTo>
                    <a:lnTo>
                      <a:pt x="2835" y="3263"/>
                    </a:lnTo>
                    <a:lnTo>
                      <a:pt x="2382" y="2834"/>
                    </a:lnTo>
                    <a:lnTo>
                      <a:pt x="2835" y="2382"/>
                    </a:lnTo>
                    <a:close/>
                    <a:moveTo>
                      <a:pt x="1311" y="0"/>
                    </a:moveTo>
                    <a:lnTo>
                      <a:pt x="1" y="1310"/>
                    </a:lnTo>
                    <a:lnTo>
                      <a:pt x="453" y="1763"/>
                    </a:lnTo>
                    <a:lnTo>
                      <a:pt x="906" y="1310"/>
                    </a:lnTo>
                    <a:lnTo>
                      <a:pt x="1334" y="1763"/>
                    </a:lnTo>
                    <a:cubicBezTo>
                      <a:pt x="1191" y="2001"/>
                      <a:pt x="1072" y="2239"/>
                      <a:pt x="1001" y="2525"/>
                    </a:cubicBezTo>
                    <a:lnTo>
                      <a:pt x="358" y="2525"/>
                    </a:lnTo>
                    <a:lnTo>
                      <a:pt x="358" y="3144"/>
                    </a:lnTo>
                    <a:lnTo>
                      <a:pt x="1001" y="3144"/>
                    </a:lnTo>
                    <a:cubicBezTo>
                      <a:pt x="1072" y="3430"/>
                      <a:pt x="1168" y="3691"/>
                      <a:pt x="1334" y="3930"/>
                    </a:cubicBezTo>
                    <a:lnTo>
                      <a:pt x="906" y="4382"/>
                    </a:lnTo>
                    <a:lnTo>
                      <a:pt x="453" y="3930"/>
                    </a:lnTo>
                    <a:lnTo>
                      <a:pt x="1" y="4382"/>
                    </a:lnTo>
                    <a:lnTo>
                      <a:pt x="1311" y="5692"/>
                    </a:lnTo>
                    <a:lnTo>
                      <a:pt x="1763" y="5239"/>
                    </a:lnTo>
                    <a:lnTo>
                      <a:pt x="1311" y="4787"/>
                    </a:lnTo>
                    <a:lnTo>
                      <a:pt x="1763" y="4334"/>
                    </a:lnTo>
                    <a:cubicBezTo>
                      <a:pt x="2001" y="4525"/>
                      <a:pt x="2263" y="4620"/>
                      <a:pt x="2525" y="4668"/>
                    </a:cubicBezTo>
                    <a:lnTo>
                      <a:pt x="2525" y="5335"/>
                    </a:lnTo>
                    <a:lnTo>
                      <a:pt x="3168" y="5335"/>
                    </a:lnTo>
                    <a:lnTo>
                      <a:pt x="3168" y="4668"/>
                    </a:lnTo>
                    <a:cubicBezTo>
                      <a:pt x="3430" y="4620"/>
                      <a:pt x="3692" y="4525"/>
                      <a:pt x="3930" y="4334"/>
                    </a:cubicBezTo>
                    <a:lnTo>
                      <a:pt x="4383" y="4787"/>
                    </a:lnTo>
                    <a:lnTo>
                      <a:pt x="3930" y="5239"/>
                    </a:lnTo>
                    <a:lnTo>
                      <a:pt x="4383" y="5692"/>
                    </a:lnTo>
                    <a:lnTo>
                      <a:pt x="5692" y="4382"/>
                    </a:lnTo>
                    <a:lnTo>
                      <a:pt x="5240" y="3930"/>
                    </a:lnTo>
                    <a:lnTo>
                      <a:pt x="4787" y="4382"/>
                    </a:lnTo>
                    <a:lnTo>
                      <a:pt x="4359" y="3930"/>
                    </a:lnTo>
                    <a:cubicBezTo>
                      <a:pt x="4526" y="3691"/>
                      <a:pt x="4621" y="3430"/>
                      <a:pt x="4668" y="3144"/>
                    </a:cubicBezTo>
                    <a:lnTo>
                      <a:pt x="5335" y="3144"/>
                    </a:lnTo>
                    <a:lnTo>
                      <a:pt x="5335" y="2525"/>
                    </a:lnTo>
                    <a:lnTo>
                      <a:pt x="4645" y="2525"/>
                    </a:lnTo>
                    <a:cubicBezTo>
                      <a:pt x="4597" y="2263"/>
                      <a:pt x="4502" y="2001"/>
                      <a:pt x="4311" y="1763"/>
                    </a:cubicBezTo>
                    <a:lnTo>
                      <a:pt x="4764" y="1310"/>
                    </a:lnTo>
                    <a:lnTo>
                      <a:pt x="5240" y="1763"/>
                    </a:lnTo>
                    <a:lnTo>
                      <a:pt x="5692" y="1310"/>
                    </a:lnTo>
                    <a:lnTo>
                      <a:pt x="4383" y="0"/>
                    </a:lnTo>
                    <a:lnTo>
                      <a:pt x="3930" y="453"/>
                    </a:lnTo>
                    <a:lnTo>
                      <a:pt x="4383" y="881"/>
                    </a:lnTo>
                    <a:lnTo>
                      <a:pt x="3930" y="1334"/>
                    </a:lnTo>
                    <a:cubicBezTo>
                      <a:pt x="3692" y="1167"/>
                      <a:pt x="3430" y="1072"/>
                      <a:pt x="3168" y="1000"/>
                    </a:cubicBezTo>
                    <a:lnTo>
                      <a:pt x="3168" y="357"/>
                    </a:lnTo>
                    <a:lnTo>
                      <a:pt x="2525" y="357"/>
                    </a:lnTo>
                    <a:lnTo>
                      <a:pt x="2525" y="1000"/>
                    </a:lnTo>
                    <a:cubicBezTo>
                      <a:pt x="2263" y="1072"/>
                      <a:pt x="2001" y="1167"/>
                      <a:pt x="1763" y="1334"/>
                    </a:cubicBezTo>
                    <a:lnTo>
                      <a:pt x="1311" y="881"/>
                    </a:lnTo>
                    <a:lnTo>
                      <a:pt x="1763" y="453"/>
                    </a:lnTo>
                    <a:lnTo>
                      <a:pt x="131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36" name="Google Shape;936;p58"/>
          <p:cNvGrpSpPr/>
          <p:nvPr/>
        </p:nvGrpSpPr>
        <p:grpSpPr>
          <a:xfrm>
            <a:off x="10941550" y="6423441"/>
            <a:ext cx="1280400" cy="1280400"/>
            <a:chOff x="5455188" y="3200111"/>
            <a:chExt cx="640200" cy="640200"/>
          </a:xfrm>
        </p:grpSpPr>
        <p:sp>
          <p:nvSpPr>
            <p:cNvPr id="937" name="Google Shape;937;p58"/>
            <p:cNvSpPr/>
            <p:nvPr/>
          </p:nvSpPr>
          <p:spPr>
            <a:xfrm>
              <a:off x="5455188"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38" name="Google Shape;938;p58"/>
            <p:cNvGrpSpPr/>
            <p:nvPr/>
          </p:nvGrpSpPr>
          <p:grpSpPr>
            <a:xfrm>
              <a:off x="5603809" y="3337070"/>
              <a:ext cx="342957" cy="366283"/>
              <a:chOff x="5594321" y="3362140"/>
              <a:chExt cx="342957" cy="366283"/>
            </a:xfrm>
          </p:grpSpPr>
          <p:sp>
            <p:nvSpPr>
              <p:cNvPr id="939" name="Google Shape;939;p58"/>
              <p:cNvSpPr/>
              <p:nvPr/>
            </p:nvSpPr>
            <p:spPr>
              <a:xfrm>
                <a:off x="5796100" y="3475111"/>
                <a:ext cx="141179" cy="141213"/>
              </a:xfrm>
              <a:custGeom>
                <a:rect b="b" l="l" r="r" t="t"/>
                <a:pathLst>
                  <a:path extrusionOk="0" h="4050" w="4049">
                    <a:moveTo>
                      <a:pt x="2453" y="1096"/>
                    </a:moveTo>
                    <a:lnTo>
                      <a:pt x="2906" y="1549"/>
                    </a:lnTo>
                    <a:lnTo>
                      <a:pt x="2453" y="2001"/>
                    </a:lnTo>
                    <a:lnTo>
                      <a:pt x="2906" y="2430"/>
                    </a:lnTo>
                    <a:lnTo>
                      <a:pt x="2453" y="2882"/>
                    </a:lnTo>
                    <a:lnTo>
                      <a:pt x="2025" y="2430"/>
                    </a:lnTo>
                    <a:lnTo>
                      <a:pt x="1572" y="2882"/>
                    </a:lnTo>
                    <a:lnTo>
                      <a:pt x="1120" y="2430"/>
                    </a:lnTo>
                    <a:lnTo>
                      <a:pt x="1572" y="2001"/>
                    </a:lnTo>
                    <a:lnTo>
                      <a:pt x="1120" y="1549"/>
                    </a:lnTo>
                    <a:lnTo>
                      <a:pt x="1572" y="1096"/>
                    </a:lnTo>
                    <a:lnTo>
                      <a:pt x="2025" y="1549"/>
                    </a:lnTo>
                    <a:lnTo>
                      <a:pt x="2453" y="1096"/>
                    </a:lnTo>
                    <a:close/>
                    <a:moveTo>
                      <a:pt x="2025" y="1"/>
                    </a:moveTo>
                    <a:cubicBezTo>
                      <a:pt x="905" y="1"/>
                      <a:pt x="0" y="882"/>
                      <a:pt x="0" y="2025"/>
                    </a:cubicBezTo>
                    <a:cubicBezTo>
                      <a:pt x="0" y="3144"/>
                      <a:pt x="882" y="4049"/>
                      <a:pt x="2025" y="4049"/>
                    </a:cubicBezTo>
                    <a:cubicBezTo>
                      <a:pt x="3120" y="4049"/>
                      <a:pt x="4049" y="3144"/>
                      <a:pt x="4049" y="2025"/>
                    </a:cubicBezTo>
                    <a:cubicBezTo>
                      <a:pt x="4049" y="882"/>
                      <a:pt x="3120" y="1"/>
                      <a:pt x="202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0" name="Google Shape;940;p58"/>
              <p:cNvSpPr/>
              <p:nvPr/>
            </p:nvSpPr>
            <p:spPr>
              <a:xfrm>
                <a:off x="5594321" y="3362140"/>
                <a:ext cx="253278" cy="366283"/>
              </a:xfrm>
              <a:custGeom>
                <a:rect b="b" l="l" r="r" t="t"/>
                <a:pathLst>
                  <a:path extrusionOk="0" h="10505" w="7264">
                    <a:moveTo>
                      <a:pt x="3419" y="1926"/>
                    </a:moveTo>
                    <a:cubicBezTo>
                      <a:pt x="3572" y="1926"/>
                      <a:pt x="3727" y="1943"/>
                      <a:pt x="3882" y="1979"/>
                    </a:cubicBezTo>
                    <a:cubicBezTo>
                      <a:pt x="4525" y="2145"/>
                      <a:pt x="5049" y="2622"/>
                      <a:pt x="5287" y="3241"/>
                    </a:cubicBezTo>
                    <a:lnTo>
                      <a:pt x="4668" y="3407"/>
                    </a:lnTo>
                    <a:cubicBezTo>
                      <a:pt x="4525" y="2979"/>
                      <a:pt x="4168" y="2669"/>
                      <a:pt x="3716" y="2550"/>
                    </a:cubicBezTo>
                    <a:cubicBezTo>
                      <a:pt x="3610" y="2524"/>
                      <a:pt x="3503" y="2511"/>
                      <a:pt x="3396" y="2511"/>
                    </a:cubicBezTo>
                    <a:cubicBezTo>
                      <a:pt x="2834" y="2511"/>
                      <a:pt x="2296" y="2866"/>
                      <a:pt x="2096" y="3407"/>
                    </a:cubicBezTo>
                    <a:lnTo>
                      <a:pt x="2144" y="3384"/>
                    </a:lnTo>
                    <a:cubicBezTo>
                      <a:pt x="2366" y="3275"/>
                      <a:pt x="2598" y="3225"/>
                      <a:pt x="2824" y="3225"/>
                    </a:cubicBezTo>
                    <a:cubicBezTo>
                      <a:pt x="3638" y="3225"/>
                      <a:pt x="4382" y="3875"/>
                      <a:pt x="4382" y="4789"/>
                    </a:cubicBezTo>
                    <a:lnTo>
                      <a:pt x="4382" y="4836"/>
                    </a:lnTo>
                    <a:cubicBezTo>
                      <a:pt x="4382" y="5193"/>
                      <a:pt x="4192" y="5527"/>
                      <a:pt x="3930" y="5741"/>
                    </a:cubicBezTo>
                    <a:lnTo>
                      <a:pt x="3120" y="6337"/>
                    </a:lnTo>
                    <a:cubicBezTo>
                      <a:pt x="3073" y="6360"/>
                      <a:pt x="2977" y="6503"/>
                      <a:pt x="2882" y="6622"/>
                    </a:cubicBezTo>
                    <a:lnTo>
                      <a:pt x="2715" y="6884"/>
                    </a:lnTo>
                    <a:cubicBezTo>
                      <a:pt x="2501" y="7194"/>
                      <a:pt x="2144" y="7408"/>
                      <a:pt x="1787" y="7408"/>
                    </a:cubicBezTo>
                    <a:cubicBezTo>
                      <a:pt x="1334" y="7408"/>
                      <a:pt x="977" y="7051"/>
                      <a:pt x="977" y="6599"/>
                    </a:cubicBezTo>
                    <a:lnTo>
                      <a:pt x="977" y="6194"/>
                    </a:lnTo>
                    <a:lnTo>
                      <a:pt x="1620" y="6194"/>
                    </a:lnTo>
                    <a:lnTo>
                      <a:pt x="1620" y="6599"/>
                    </a:lnTo>
                    <a:cubicBezTo>
                      <a:pt x="1620" y="6694"/>
                      <a:pt x="1691" y="6789"/>
                      <a:pt x="1787" y="6789"/>
                    </a:cubicBezTo>
                    <a:cubicBezTo>
                      <a:pt x="1977" y="6789"/>
                      <a:pt x="2120" y="6694"/>
                      <a:pt x="2215" y="6575"/>
                    </a:cubicBezTo>
                    <a:cubicBezTo>
                      <a:pt x="2239" y="6503"/>
                      <a:pt x="2334" y="6360"/>
                      <a:pt x="2382" y="6313"/>
                    </a:cubicBezTo>
                    <a:cubicBezTo>
                      <a:pt x="2596" y="6003"/>
                      <a:pt x="2715" y="5908"/>
                      <a:pt x="2763" y="5860"/>
                    </a:cubicBezTo>
                    <a:lnTo>
                      <a:pt x="3573" y="5265"/>
                    </a:lnTo>
                    <a:cubicBezTo>
                      <a:pt x="3692" y="5170"/>
                      <a:pt x="3787" y="5027"/>
                      <a:pt x="3787" y="4884"/>
                    </a:cubicBezTo>
                    <a:lnTo>
                      <a:pt x="3787" y="4812"/>
                    </a:lnTo>
                    <a:cubicBezTo>
                      <a:pt x="3787" y="4270"/>
                      <a:pt x="3332" y="3889"/>
                      <a:pt x="2848" y="3889"/>
                    </a:cubicBezTo>
                    <a:cubicBezTo>
                      <a:pt x="2715" y="3889"/>
                      <a:pt x="2581" y="3918"/>
                      <a:pt x="2453" y="3979"/>
                    </a:cubicBezTo>
                    <a:lnTo>
                      <a:pt x="2025" y="4193"/>
                    </a:lnTo>
                    <a:cubicBezTo>
                      <a:pt x="2072" y="4455"/>
                      <a:pt x="2144" y="4598"/>
                      <a:pt x="2215" y="4884"/>
                    </a:cubicBezTo>
                    <a:lnTo>
                      <a:pt x="1620" y="5074"/>
                    </a:lnTo>
                    <a:lnTo>
                      <a:pt x="1501" y="4765"/>
                    </a:lnTo>
                    <a:cubicBezTo>
                      <a:pt x="1358" y="4312"/>
                      <a:pt x="1358" y="3836"/>
                      <a:pt x="1477" y="3384"/>
                    </a:cubicBezTo>
                    <a:cubicBezTo>
                      <a:pt x="1720" y="2491"/>
                      <a:pt x="2535" y="1926"/>
                      <a:pt x="3419" y="1926"/>
                    </a:cubicBezTo>
                    <a:close/>
                    <a:moveTo>
                      <a:pt x="2549" y="8337"/>
                    </a:moveTo>
                    <a:lnTo>
                      <a:pt x="2549" y="8956"/>
                    </a:lnTo>
                    <a:lnTo>
                      <a:pt x="1906" y="8956"/>
                    </a:lnTo>
                    <a:lnTo>
                      <a:pt x="1906" y="8337"/>
                    </a:lnTo>
                    <a:close/>
                    <a:moveTo>
                      <a:pt x="3813" y="0"/>
                    </a:moveTo>
                    <a:cubicBezTo>
                      <a:pt x="2095" y="0"/>
                      <a:pt x="1018" y="1031"/>
                      <a:pt x="715" y="2336"/>
                    </a:cubicBezTo>
                    <a:lnTo>
                      <a:pt x="215" y="4908"/>
                    </a:lnTo>
                    <a:cubicBezTo>
                      <a:pt x="0" y="5956"/>
                      <a:pt x="72" y="7051"/>
                      <a:pt x="358" y="8051"/>
                    </a:cubicBezTo>
                    <a:cubicBezTo>
                      <a:pt x="596" y="8766"/>
                      <a:pt x="715" y="9432"/>
                      <a:pt x="1048" y="9909"/>
                    </a:cubicBezTo>
                    <a:cubicBezTo>
                      <a:pt x="1310" y="10314"/>
                      <a:pt x="1739" y="10504"/>
                      <a:pt x="2263" y="10504"/>
                    </a:cubicBezTo>
                    <a:cubicBezTo>
                      <a:pt x="3311" y="10504"/>
                      <a:pt x="4216" y="9718"/>
                      <a:pt x="4359" y="8718"/>
                    </a:cubicBezTo>
                    <a:cubicBezTo>
                      <a:pt x="4406" y="8266"/>
                      <a:pt x="4597" y="7884"/>
                      <a:pt x="4882" y="7551"/>
                    </a:cubicBezTo>
                    <a:cubicBezTo>
                      <a:pt x="5121" y="7289"/>
                      <a:pt x="5406" y="7027"/>
                      <a:pt x="5668" y="6718"/>
                    </a:cubicBezTo>
                    <a:cubicBezTo>
                      <a:pt x="5359" y="6313"/>
                      <a:pt x="5216" y="5789"/>
                      <a:pt x="5216" y="5265"/>
                    </a:cubicBezTo>
                    <a:cubicBezTo>
                      <a:pt x="5192" y="3979"/>
                      <a:pt x="6073" y="2931"/>
                      <a:pt x="7264" y="2669"/>
                    </a:cubicBezTo>
                    <a:cubicBezTo>
                      <a:pt x="7240" y="2574"/>
                      <a:pt x="7216" y="2455"/>
                      <a:pt x="7145" y="2383"/>
                    </a:cubicBezTo>
                    <a:cubicBezTo>
                      <a:pt x="6168" y="145"/>
                      <a:pt x="4644" y="2"/>
                      <a:pt x="4216" y="2"/>
                    </a:cubicBezTo>
                    <a:lnTo>
                      <a:pt x="3930" y="2"/>
                    </a:lnTo>
                    <a:cubicBezTo>
                      <a:pt x="3891" y="1"/>
                      <a:pt x="3852" y="0"/>
                      <a:pt x="381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41" name="Google Shape;941;p58"/>
          <p:cNvGrpSpPr/>
          <p:nvPr/>
        </p:nvGrpSpPr>
        <p:grpSpPr>
          <a:xfrm>
            <a:off x="4436917" y="6423441"/>
            <a:ext cx="1280400" cy="1280400"/>
            <a:chOff x="2218238" y="3200111"/>
            <a:chExt cx="640200" cy="640200"/>
          </a:xfrm>
        </p:grpSpPr>
        <p:sp>
          <p:nvSpPr>
            <p:cNvPr id="942" name="Google Shape;942;p58"/>
            <p:cNvSpPr/>
            <p:nvPr/>
          </p:nvSpPr>
          <p:spPr>
            <a:xfrm>
              <a:off x="2218238"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3" name="Google Shape;943;p58"/>
            <p:cNvGrpSpPr/>
            <p:nvPr/>
          </p:nvGrpSpPr>
          <p:grpSpPr>
            <a:xfrm>
              <a:off x="2381399" y="3336268"/>
              <a:ext cx="313877" cy="367887"/>
              <a:chOff x="2324412" y="3364685"/>
              <a:chExt cx="313877" cy="367887"/>
            </a:xfrm>
          </p:grpSpPr>
          <p:sp>
            <p:nvSpPr>
              <p:cNvPr id="944" name="Google Shape;944;p58"/>
              <p:cNvSpPr/>
              <p:nvPr/>
            </p:nvSpPr>
            <p:spPr>
              <a:xfrm>
                <a:off x="2400772" y="3364685"/>
                <a:ext cx="237517" cy="367887"/>
              </a:xfrm>
              <a:custGeom>
                <a:rect b="b" l="l" r="r" t="t"/>
                <a:pathLst>
                  <a:path extrusionOk="0" h="10551" w="6812">
                    <a:moveTo>
                      <a:pt x="3406" y="6192"/>
                    </a:moveTo>
                    <a:lnTo>
                      <a:pt x="3406" y="6835"/>
                    </a:lnTo>
                    <a:lnTo>
                      <a:pt x="2763" y="6835"/>
                    </a:lnTo>
                    <a:lnTo>
                      <a:pt x="2763" y="6192"/>
                    </a:lnTo>
                    <a:close/>
                    <a:moveTo>
                      <a:pt x="4026" y="7430"/>
                    </a:moveTo>
                    <a:lnTo>
                      <a:pt x="4026" y="8050"/>
                    </a:lnTo>
                    <a:lnTo>
                      <a:pt x="3383" y="8050"/>
                    </a:lnTo>
                    <a:lnTo>
                      <a:pt x="3383" y="7430"/>
                    </a:lnTo>
                    <a:close/>
                    <a:moveTo>
                      <a:pt x="3097" y="8669"/>
                    </a:moveTo>
                    <a:lnTo>
                      <a:pt x="3097" y="9288"/>
                    </a:lnTo>
                    <a:lnTo>
                      <a:pt x="2478" y="9288"/>
                    </a:lnTo>
                    <a:lnTo>
                      <a:pt x="2478" y="8669"/>
                    </a:lnTo>
                    <a:close/>
                    <a:moveTo>
                      <a:pt x="3144" y="0"/>
                    </a:moveTo>
                    <a:cubicBezTo>
                      <a:pt x="2954" y="0"/>
                      <a:pt x="2763" y="191"/>
                      <a:pt x="2763" y="405"/>
                    </a:cubicBezTo>
                    <a:lnTo>
                      <a:pt x="2763" y="5287"/>
                    </a:lnTo>
                    <a:lnTo>
                      <a:pt x="2144" y="5287"/>
                    </a:lnTo>
                    <a:lnTo>
                      <a:pt x="2144" y="1644"/>
                    </a:lnTo>
                    <a:cubicBezTo>
                      <a:pt x="2144" y="1429"/>
                      <a:pt x="1954" y="1263"/>
                      <a:pt x="1763" y="1263"/>
                    </a:cubicBezTo>
                    <a:cubicBezTo>
                      <a:pt x="1549" y="1263"/>
                      <a:pt x="1358" y="1429"/>
                      <a:pt x="1358" y="1644"/>
                    </a:cubicBezTo>
                    <a:lnTo>
                      <a:pt x="1358" y="5287"/>
                    </a:lnTo>
                    <a:lnTo>
                      <a:pt x="787" y="5287"/>
                    </a:lnTo>
                    <a:lnTo>
                      <a:pt x="787" y="3501"/>
                    </a:lnTo>
                    <a:cubicBezTo>
                      <a:pt x="787" y="3287"/>
                      <a:pt x="596" y="3096"/>
                      <a:pt x="382" y="3096"/>
                    </a:cubicBezTo>
                    <a:cubicBezTo>
                      <a:pt x="191" y="3096"/>
                      <a:pt x="1" y="3287"/>
                      <a:pt x="1" y="3501"/>
                    </a:cubicBezTo>
                    <a:lnTo>
                      <a:pt x="1" y="5883"/>
                    </a:lnTo>
                    <a:cubicBezTo>
                      <a:pt x="191" y="5954"/>
                      <a:pt x="358" y="6049"/>
                      <a:pt x="477" y="6192"/>
                    </a:cubicBezTo>
                    <a:cubicBezTo>
                      <a:pt x="1311" y="6192"/>
                      <a:pt x="1978" y="6859"/>
                      <a:pt x="2001" y="7669"/>
                    </a:cubicBezTo>
                    <a:cubicBezTo>
                      <a:pt x="2025" y="8335"/>
                      <a:pt x="1644" y="8978"/>
                      <a:pt x="977" y="9217"/>
                    </a:cubicBezTo>
                    <a:cubicBezTo>
                      <a:pt x="954" y="9264"/>
                      <a:pt x="954" y="9288"/>
                      <a:pt x="930" y="9359"/>
                    </a:cubicBezTo>
                    <a:lnTo>
                      <a:pt x="930" y="10550"/>
                    </a:lnTo>
                    <a:lnTo>
                      <a:pt x="4954" y="10550"/>
                    </a:lnTo>
                    <a:lnTo>
                      <a:pt x="4954" y="9288"/>
                    </a:lnTo>
                    <a:cubicBezTo>
                      <a:pt x="5026" y="9121"/>
                      <a:pt x="5216" y="8550"/>
                      <a:pt x="5645" y="7811"/>
                    </a:cubicBezTo>
                    <a:cubicBezTo>
                      <a:pt x="5907" y="7430"/>
                      <a:pt x="6336" y="6835"/>
                      <a:pt x="6645" y="6478"/>
                    </a:cubicBezTo>
                    <a:cubicBezTo>
                      <a:pt x="6812" y="6192"/>
                      <a:pt x="6788" y="5883"/>
                      <a:pt x="6574" y="5644"/>
                    </a:cubicBezTo>
                    <a:cubicBezTo>
                      <a:pt x="6455" y="5525"/>
                      <a:pt x="6300" y="5466"/>
                      <a:pt x="6145" y="5466"/>
                    </a:cubicBezTo>
                    <a:cubicBezTo>
                      <a:pt x="5990" y="5466"/>
                      <a:pt x="5836" y="5525"/>
                      <a:pt x="5716" y="5644"/>
                    </a:cubicBezTo>
                    <a:lnTo>
                      <a:pt x="4954" y="6502"/>
                    </a:lnTo>
                    <a:lnTo>
                      <a:pt x="4954" y="1310"/>
                    </a:lnTo>
                    <a:cubicBezTo>
                      <a:pt x="4954" y="1120"/>
                      <a:pt x="4764" y="929"/>
                      <a:pt x="4550" y="929"/>
                    </a:cubicBezTo>
                    <a:cubicBezTo>
                      <a:pt x="4359" y="929"/>
                      <a:pt x="4168" y="1120"/>
                      <a:pt x="4168" y="1310"/>
                    </a:cubicBezTo>
                    <a:lnTo>
                      <a:pt x="4168" y="5287"/>
                    </a:lnTo>
                    <a:lnTo>
                      <a:pt x="3549" y="5287"/>
                    </a:lnTo>
                    <a:lnTo>
                      <a:pt x="3549" y="405"/>
                    </a:lnTo>
                    <a:cubicBezTo>
                      <a:pt x="3549" y="191"/>
                      <a:pt x="3359" y="0"/>
                      <a:pt x="314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5" name="Google Shape;945;p58"/>
              <p:cNvSpPr/>
              <p:nvPr/>
            </p:nvSpPr>
            <p:spPr>
              <a:xfrm>
                <a:off x="2324412" y="3586373"/>
                <a:ext cx="126220" cy="112971"/>
              </a:xfrm>
              <a:custGeom>
                <a:rect b="b" l="l" r="r" t="t"/>
                <a:pathLst>
                  <a:path extrusionOk="0" h="3240" w="3620">
                    <a:moveTo>
                      <a:pt x="1548" y="1"/>
                    </a:moveTo>
                    <a:cubicBezTo>
                      <a:pt x="1119" y="1"/>
                      <a:pt x="762" y="263"/>
                      <a:pt x="643" y="644"/>
                    </a:cubicBezTo>
                    <a:cubicBezTo>
                      <a:pt x="262" y="763"/>
                      <a:pt x="0" y="1120"/>
                      <a:pt x="0" y="1549"/>
                    </a:cubicBezTo>
                    <a:cubicBezTo>
                      <a:pt x="0" y="2025"/>
                      <a:pt x="310" y="2406"/>
                      <a:pt x="762" y="2454"/>
                    </a:cubicBezTo>
                    <a:cubicBezTo>
                      <a:pt x="834" y="2906"/>
                      <a:pt x="1215" y="3240"/>
                      <a:pt x="1691" y="3240"/>
                    </a:cubicBezTo>
                    <a:cubicBezTo>
                      <a:pt x="2191" y="3240"/>
                      <a:pt x="2620" y="2811"/>
                      <a:pt x="2620" y="2311"/>
                    </a:cubicBezTo>
                    <a:cubicBezTo>
                      <a:pt x="3167" y="2311"/>
                      <a:pt x="3620" y="1858"/>
                      <a:pt x="3572" y="1334"/>
                    </a:cubicBezTo>
                    <a:cubicBezTo>
                      <a:pt x="3525" y="882"/>
                      <a:pt x="3215" y="525"/>
                      <a:pt x="2763" y="477"/>
                    </a:cubicBezTo>
                    <a:cubicBezTo>
                      <a:pt x="2718" y="462"/>
                      <a:pt x="2676" y="457"/>
                      <a:pt x="2636" y="457"/>
                    </a:cubicBezTo>
                    <a:cubicBezTo>
                      <a:pt x="2546" y="457"/>
                      <a:pt x="2464" y="484"/>
                      <a:pt x="2381" y="501"/>
                    </a:cubicBezTo>
                    <a:cubicBezTo>
                      <a:pt x="2215" y="191"/>
                      <a:pt x="1881" y="1"/>
                      <a:pt x="154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46" name="Google Shape;946;p58"/>
          <p:cNvGrpSpPr/>
          <p:nvPr/>
        </p:nvGrpSpPr>
        <p:grpSpPr>
          <a:xfrm>
            <a:off x="9315392" y="6423441"/>
            <a:ext cx="1280400" cy="1280400"/>
            <a:chOff x="4640650" y="3200111"/>
            <a:chExt cx="640200" cy="640200"/>
          </a:xfrm>
        </p:grpSpPr>
        <p:sp>
          <p:nvSpPr>
            <p:cNvPr id="947" name="Google Shape;947;p58"/>
            <p:cNvSpPr/>
            <p:nvPr/>
          </p:nvSpPr>
          <p:spPr>
            <a:xfrm>
              <a:off x="4640650"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8" name="Google Shape;948;p58"/>
            <p:cNvGrpSpPr/>
            <p:nvPr/>
          </p:nvGrpSpPr>
          <p:grpSpPr>
            <a:xfrm>
              <a:off x="4803376" y="3336268"/>
              <a:ext cx="314749" cy="367887"/>
              <a:chOff x="4804642" y="3395404"/>
              <a:chExt cx="314749" cy="367887"/>
            </a:xfrm>
          </p:grpSpPr>
          <p:sp>
            <p:nvSpPr>
              <p:cNvPr id="949" name="Google Shape;949;p58"/>
              <p:cNvSpPr/>
              <p:nvPr/>
            </p:nvSpPr>
            <p:spPr>
              <a:xfrm>
                <a:off x="4971553" y="3611303"/>
                <a:ext cx="141213" cy="150314"/>
              </a:xfrm>
              <a:custGeom>
                <a:rect b="b" l="l" r="r" t="t"/>
                <a:pathLst>
                  <a:path extrusionOk="0" h="4311" w="4050">
                    <a:moveTo>
                      <a:pt x="1644" y="0"/>
                    </a:moveTo>
                    <a:lnTo>
                      <a:pt x="1" y="2858"/>
                    </a:lnTo>
                    <a:lnTo>
                      <a:pt x="1" y="4311"/>
                    </a:lnTo>
                    <a:lnTo>
                      <a:pt x="1858" y="4311"/>
                    </a:lnTo>
                    <a:lnTo>
                      <a:pt x="1858" y="3048"/>
                    </a:lnTo>
                    <a:lnTo>
                      <a:pt x="2477" y="3048"/>
                    </a:lnTo>
                    <a:lnTo>
                      <a:pt x="2477" y="4311"/>
                    </a:lnTo>
                    <a:lnTo>
                      <a:pt x="4025" y="4311"/>
                    </a:lnTo>
                    <a:lnTo>
                      <a:pt x="4025" y="1215"/>
                    </a:lnTo>
                    <a:cubicBezTo>
                      <a:pt x="4049" y="548"/>
                      <a:pt x="3478" y="0"/>
                      <a:pt x="281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 name="Google Shape;950;p58"/>
              <p:cNvSpPr/>
              <p:nvPr/>
            </p:nvSpPr>
            <p:spPr>
              <a:xfrm>
                <a:off x="4809628" y="3612140"/>
                <a:ext cx="140377" cy="151151"/>
              </a:xfrm>
              <a:custGeom>
                <a:rect b="b" l="l" r="r" t="t"/>
                <a:pathLst>
                  <a:path extrusionOk="0" h="4335" w="4026">
                    <a:moveTo>
                      <a:pt x="1263" y="0"/>
                    </a:moveTo>
                    <a:cubicBezTo>
                      <a:pt x="572" y="0"/>
                      <a:pt x="1" y="572"/>
                      <a:pt x="1" y="1238"/>
                    </a:cubicBezTo>
                    <a:lnTo>
                      <a:pt x="1" y="4334"/>
                    </a:lnTo>
                    <a:lnTo>
                      <a:pt x="1549" y="4334"/>
                    </a:lnTo>
                    <a:lnTo>
                      <a:pt x="1549" y="3096"/>
                    </a:lnTo>
                    <a:lnTo>
                      <a:pt x="2192" y="3096"/>
                    </a:lnTo>
                    <a:lnTo>
                      <a:pt x="2192" y="4334"/>
                    </a:lnTo>
                    <a:lnTo>
                      <a:pt x="4025" y="4334"/>
                    </a:lnTo>
                    <a:lnTo>
                      <a:pt x="4025" y="2882"/>
                    </a:lnTo>
                    <a:lnTo>
                      <a:pt x="243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 name="Google Shape;951;p58"/>
              <p:cNvSpPr/>
              <p:nvPr/>
            </p:nvSpPr>
            <p:spPr>
              <a:xfrm>
                <a:off x="4917578" y="3601331"/>
                <a:ext cx="87238" cy="86402"/>
              </a:xfrm>
              <a:custGeom>
                <a:rect b="b" l="l" r="r" t="t"/>
                <a:pathLst>
                  <a:path extrusionOk="0" h="2478" w="2502">
                    <a:moveTo>
                      <a:pt x="144" y="0"/>
                    </a:moveTo>
                    <a:lnTo>
                      <a:pt x="1" y="310"/>
                    </a:lnTo>
                    <a:lnTo>
                      <a:pt x="1263" y="2477"/>
                    </a:lnTo>
                    <a:lnTo>
                      <a:pt x="2501" y="310"/>
                    </a:lnTo>
                    <a:lnTo>
                      <a:pt x="2358" y="0"/>
                    </a:lnTo>
                    <a:cubicBezTo>
                      <a:pt x="2025" y="191"/>
                      <a:pt x="1668" y="310"/>
                      <a:pt x="1263" y="310"/>
                    </a:cubicBezTo>
                    <a:cubicBezTo>
                      <a:pt x="858" y="310"/>
                      <a:pt x="477" y="191"/>
                      <a:pt x="14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 name="Google Shape;952;p58"/>
              <p:cNvSpPr/>
              <p:nvPr/>
            </p:nvSpPr>
            <p:spPr>
              <a:xfrm>
                <a:off x="4885186" y="3395404"/>
                <a:ext cx="44073" cy="75593"/>
              </a:xfrm>
              <a:custGeom>
                <a:rect b="b" l="l" r="r" t="t"/>
                <a:pathLst>
                  <a:path extrusionOk="0" h="2168" w="1264">
                    <a:moveTo>
                      <a:pt x="1" y="1"/>
                    </a:moveTo>
                    <a:lnTo>
                      <a:pt x="1" y="1548"/>
                    </a:lnTo>
                    <a:cubicBezTo>
                      <a:pt x="25" y="1906"/>
                      <a:pt x="310" y="2168"/>
                      <a:pt x="644" y="2168"/>
                    </a:cubicBezTo>
                    <a:lnTo>
                      <a:pt x="1263" y="2168"/>
                    </a:lnTo>
                    <a:lnTo>
                      <a:pt x="1263" y="905"/>
                    </a:lnTo>
                    <a:cubicBezTo>
                      <a:pt x="1263" y="596"/>
                      <a:pt x="1001" y="1"/>
                      <a:pt x="64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 name="Google Shape;953;p58"/>
              <p:cNvSpPr/>
              <p:nvPr/>
            </p:nvSpPr>
            <p:spPr>
              <a:xfrm>
                <a:off x="4907606" y="3493381"/>
                <a:ext cx="99686" cy="97176"/>
              </a:xfrm>
              <a:custGeom>
                <a:rect b="b" l="l" r="r" t="t"/>
                <a:pathLst>
                  <a:path extrusionOk="0" h="2787" w="2859">
                    <a:moveTo>
                      <a:pt x="1" y="1"/>
                    </a:moveTo>
                    <a:lnTo>
                      <a:pt x="1" y="1239"/>
                    </a:lnTo>
                    <a:cubicBezTo>
                      <a:pt x="1" y="2096"/>
                      <a:pt x="668" y="2787"/>
                      <a:pt x="1549" y="2787"/>
                    </a:cubicBezTo>
                    <a:cubicBezTo>
                      <a:pt x="2120" y="2787"/>
                      <a:pt x="2597" y="2477"/>
                      <a:pt x="2859" y="2025"/>
                    </a:cubicBezTo>
                    <a:cubicBezTo>
                      <a:pt x="2430" y="1834"/>
                      <a:pt x="2144" y="1406"/>
                      <a:pt x="2144" y="929"/>
                    </a:cubicBezTo>
                    <a:cubicBezTo>
                      <a:pt x="2144" y="691"/>
                      <a:pt x="2239" y="405"/>
                      <a:pt x="247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 name="Google Shape;954;p58"/>
              <p:cNvSpPr/>
              <p:nvPr/>
            </p:nvSpPr>
            <p:spPr>
              <a:xfrm>
                <a:off x="4952446" y="3395404"/>
                <a:ext cx="85565" cy="75593"/>
              </a:xfrm>
              <a:custGeom>
                <a:rect b="b" l="l" r="r" t="t"/>
                <a:pathLst>
                  <a:path extrusionOk="0" h="2168" w="2454">
                    <a:moveTo>
                      <a:pt x="620" y="1"/>
                    </a:moveTo>
                    <a:cubicBezTo>
                      <a:pt x="287" y="1"/>
                      <a:pt x="1" y="596"/>
                      <a:pt x="1" y="905"/>
                    </a:cubicBezTo>
                    <a:lnTo>
                      <a:pt x="1" y="2168"/>
                    </a:lnTo>
                    <a:lnTo>
                      <a:pt x="1620" y="2168"/>
                    </a:lnTo>
                    <a:cubicBezTo>
                      <a:pt x="1596" y="2144"/>
                      <a:pt x="1596" y="2144"/>
                      <a:pt x="1620" y="2144"/>
                    </a:cubicBezTo>
                    <a:lnTo>
                      <a:pt x="2144" y="1382"/>
                    </a:lnTo>
                    <a:lnTo>
                      <a:pt x="2335" y="1691"/>
                    </a:lnTo>
                    <a:cubicBezTo>
                      <a:pt x="2406" y="1548"/>
                      <a:pt x="2454" y="1358"/>
                      <a:pt x="2454" y="1239"/>
                    </a:cubicBezTo>
                    <a:lnTo>
                      <a:pt x="245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5" name="Google Shape;955;p58"/>
              <p:cNvSpPr/>
              <p:nvPr/>
            </p:nvSpPr>
            <p:spPr>
              <a:xfrm>
                <a:off x="5004782" y="3480934"/>
                <a:ext cx="44038" cy="65621"/>
              </a:xfrm>
              <a:custGeom>
                <a:rect b="b" l="l" r="r" t="t"/>
                <a:pathLst>
                  <a:path extrusionOk="0" h="1882" w="1263">
                    <a:moveTo>
                      <a:pt x="643" y="0"/>
                    </a:moveTo>
                    <a:cubicBezTo>
                      <a:pt x="643" y="0"/>
                      <a:pt x="0" y="905"/>
                      <a:pt x="0" y="1263"/>
                    </a:cubicBezTo>
                    <a:cubicBezTo>
                      <a:pt x="0" y="1620"/>
                      <a:pt x="286" y="1882"/>
                      <a:pt x="643" y="1882"/>
                    </a:cubicBezTo>
                    <a:cubicBezTo>
                      <a:pt x="953" y="1882"/>
                      <a:pt x="1262" y="1620"/>
                      <a:pt x="1262" y="1263"/>
                    </a:cubicBezTo>
                    <a:cubicBezTo>
                      <a:pt x="1262" y="905"/>
                      <a:pt x="643" y="0"/>
                      <a:pt x="6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 name="Google Shape;956;p58"/>
              <p:cNvSpPr/>
              <p:nvPr/>
            </p:nvSpPr>
            <p:spPr>
              <a:xfrm>
                <a:off x="4804642" y="3441080"/>
                <a:ext cx="44874" cy="39052"/>
              </a:xfrm>
              <a:custGeom>
                <a:rect b="b" l="l" r="r" t="t"/>
                <a:pathLst>
                  <a:path extrusionOk="0" h="1120" w="1287">
                    <a:moveTo>
                      <a:pt x="358" y="0"/>
                    </a:moveTo>
                    <a:lnTo>
                      <a:pt x="1" y="500"/>
                    </a:lnTo>
                    <a:lnTo>
                      <a:pt x="930" y="1120"/>
                    </a:lnTo>
                    <a:lnTo>
                      <a:pt x="1287" y="619"/>
                    </a:lnTo>
                    <a:lnTo>
                      <a:pt x="35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7" name="Google Shape;957;p58"/>
              <p:cNvSpPr/>
              <p:nvPr/>
            </p:nvSpPr>
            <p:spPr>
              <a:xfrm>
                <a:off x="4811302" y="3503353"/>
                <a:ext cx="31590" cy="21618"/>
              </a:xfrm>
              <a:custGeom>
                <a:rect b="b" l="l" r="r" t="t"/>
                <a:pathLst>
                  <a:path extrusionOk="0" h="620" w="906">
                    <a:moveTo>
                      <a:pt x="0" y="0"/>
                    </a:moveTo>
                    <a:lnTo>
                      <a:pt x="0" y="620"/>
                    </a:lnTo>
                    <a:lnTo>
                      <a:pt x="905" y="620"/>
                    </a:lnTo>
                    <a:lnTo>
                      <a:pt x="90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8" name="Google Shape;958;p58"/>
              <p:cNvSpPr/>
              <p:nvPr/>
            </p:nvSpPr>
            <p:spPr>
              <a:xfrm>
                <a:off x="4804642" y="3549030"/>
                <a:ext cx="44874" cy="39052"/>
              </a:xfrm>
              <a:custGeom>
                <a:rect b="b" l="l" r="r" t="t"/>
                <a:pathLst>
                  <a:path extrusionOk="0" h="1120" w="1287">
                    <a:moveTo>
                      <a:pt x="930" y="0"/>
                    </a:moveTo>
                    <a:lnTo>
                      <a:pt x="1" y="619"/>
                    </a:lnTo>
                    <a:lnTo>
                      <a:pt x="358" y="1119"/>
                    </a:lnTo>
                    <a:lnTo>
                      <a:pt x="1287" y="500"/>
                    </a:lnTo>
                    <a:lnTo>
                      <a:pt x="93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 name="Google Shape;959;p58"/>
              <p:cNvSpPr/>
              <p:nvPr/>
            </p:nvSpPr>
            <p:spPr>
              <a:xfrm>
                <a:off x="5074517" y="3440243"/>
                <a:ext cx="44874" cy="39888"/>
              </a:xfrm>
              <a:custGeom>
                <a:rect b="b" l="l" r="r" t="t"/>
                <a:pathLst>
                  <a:path extrusionOk="0" h="1144" w="1287">
                    <a:moveTo>
                      <a:pt x="929" y="0"/>
                    </a:moveTo>
                    <a:lnTo>
                      <a:pt x="1" y="643"/>
                    </a:lnTo>
                    <a:lnTo>
                      <a:pt x="358" y="1144"/>
                    </a:lnTo>
                    <a:lnTo>
                      <a:pt x="1287" y="524"/>
                    </a:lnTo>
                    <a:lnTo>
                      <a:pt x="92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 name="Google Shape;960;p58"/>
              <p:cNvSpPr/>
              <p:nvPr/>
            </p:nvSpPr>
            <p:spPr>
              <a:xfrm>
                <a:off x="5081176" y="3503353"/>
                <a:ext cx="31590" cy="21618"/>
              </a:xfrm>
              <a:custGeom>
                <a:rect b="b" l="l" r="r" t="t"/>
                <a:pathLst>
                  <a:path extrusionOk="0" h="620" w="906">
                    <a:moveTo>
                      <a:pt x="0" y="0"/>
                    </a:moveTo>
                    <a:lnTo>
                      <a:pt x="0" y="620"/>
                    </a:lnTo>
                    <a:lnTo>
                      <a:pt x="905" y="620"/>
                    </a:lnTo>
                    <a:lnTo>
                      <a:pt x="90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 name="Google Shape;961;p58"/>
              <p:cNvSpPr/>
              <p:nvPr/>
            </p:nvSpPr>
            <p:spPr>
              <a:xfrm>
                <a:off x="5074517" y="3549030"/>
                <a:ext cx="44874" cy="39052"/>
              </a:xfrm>
              <a:custGeom>
                <a:rect b="b" l="l" r="r" t="t"/>
                <a:pathLst>
                  <a:path extrusionOk="0" h="1120" w="1287">
                    <a:moveTo>
                      <a:pt x="358" y="0"/>
                    </a:moveTo>
                    <a:lnTo>
                      <a:pt x="1" y="500"/>
                    </a:lnTo>
                    <a:lnTo>
                      <a:pt x="929" y="1119"/>
                    </a:lnTo>
                    <a:lnTo>
                      <a:pt x="1287" y="619"/>
                    </a:lnTo>
                    <a:lnTo>
                      <a:pt x="35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62" name="Google Shape;962;p58"/>
          <p:cNvGrpSpPr/>
          <p:nvPr/>
        </p:nvGrpSpPr>
        <p:grpSpPr>
          <a:xfrm>
            <a:off x="7689233" y="6423441"/>
            <a:ext cx="1280400" cy="1280400"/>
            <a:chOff x="3853938" y="3200111"/>
            <a:chExt cx="640200" cy="640200"/>
          </a:xfrm>
        </p:grpSpPr>
        <p:sp>
          <p:nvSpPr>
            <p:cNvPr id="963" name="Google Shape;963;p58"/>
            <p:cNvSpPr/>
            <p:nvPr/>
          </p:nvSpPr>
          <p:spPr>
            <a:xfrm>
              <a:off x="3853938"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64" name="Google Shape;964;p58"/>
            <p:cNvGrpSpPr/>
            <p:nvPr/>
          </p:nvGrpSpPr>
          <p:grpSpPr>
            <a:xfrm>
              <a:off x="4087653" y="3337104"/>
              <a:ext cx="172768" cy="366213"/>
              <a:chOff x="3990905" y="3397077"/>
              <a:chExt cx="172768" cy="366213"/>
            </a:xfrm>
          </p:grpSpPr>
          <p:sp>
            <p:nvSpPr>
              <p:cNvPr id="965" name="Google Shape;965;p58"/>
              <p:cNvSpPr/>
              <p:nvPr/>
            </p:nvSpPr>
            <p:spPr>
              <a:xfrm>
                <a:off x="3990905" y="3476784"/>
                <a:ext cx="172768" cy="103835"/>
              </a:xfrm>
              <a:custGeom>
                <a:rect b="b" l="l" r="r" t="t"/>
                <a:pathLst>
                  <a:path extrusionOk="0" h="2978" w="4955">
                    <a:moveTo>
                      <a:pt x="929" y="0"/>
                    </a:moveTo>
                    <a:cubicBezTo>
                      <a:pt x="382" y="238"/>
                      <a:pt x="1" y="786"/>
                      <a:pt x="1" y="1429"/>
                    </a:cubicBezTo>
                    <a:lnTo>
                      <a:pt x="1" y="2977"/>
                    </a:lnTo>
                    <a:lnTo>
                      <a:pt x="4954" y="2977"/>
                    </a:lnTo>
                    <a:lnTo>
                      <a:pt x="4954" y="1429"/>
                    </a:lnTo>
                    <a:cubicBezTo>
                      <a:pt x="4954" y="786"/>
                      <a:pt x="4549" y="238"/>
                      <a:pt x="4025" y="0"/>
                    </a:cubicBezTo>
                    <a:lnTo>
                      <a:pt x="4025" y="810"/>
                    </a:lnTo>
                    <a:cubicBezTo>
                      <a:pt x="4025" y="1667"/>
                      <a:pt x="3335" y="2358"/>
                      <a:pt x="2477" y="2358"/>
                    </a:cubicBezTo>
                    <a:cubicBezTo>
                      <a:pt x="1620" y="2358"/>
                      <a:pt x="929" y="1667"/>
                      <a:pt x="929" y="810"/>
                    </a:cubicBezTo>
                    <a:lnTo>
                      <a:pt x="92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6" name="Google Shape;966;p58"/>
              <p:cNvSpPr/>
              <p:nvPr/>
            </p:nvSpPr>
            <p:spPr>
              <a:xfrm>
                <a:off x="3990905" y="3601331"/>
                <a:ext cx="172768" cy="161960"/>
              </a:xfrm>
              <a:custGeom>
                <a:rect b="b" l="l" r="r" t="t"/>
                <a:pathLst>
                  <a:path extrusionOk="0" h="4645" w="4955">
                    <a:moveTo>
                      <a:pt x="3406" y="763"/>
                    </a:moveTo>
                    <a:lnTo>
                      <a:pt x="3406" y="1382"/>
                    </a:lnTo>
                    <a:lnTo>
                      <a:pt x="1549" y="1382"/>
                    </a:lnTo>
                    <a:lnTo>
                      <a:pt x="1549" y="763"/>
                    </a:lnTo>
                    <a:close/>
                    <a:moveTo>
                      <a:pt x="3406" y="2001"/>
                    </a:moveTo>
                    <a:lnTo>
                      <a:pt x="3406" y="2620"/>
                    </a:lnTo>
                    <a:lnTo>
                      <a:pt x="1549" y="2620"/>
                    </a:lnTo>
                    <a:lnTo>
                      <a:pt x="1549" y="2001"/>
                    </a:lnTo>
                    <a:close/>
                    <a:moveTo>
                      <a:pt x="3406" y="3263"/>
                    </a:moveTo>
                    <a:lnTo>
                      <a:pt x="3406" y="3882"/>
                    </a:lnTo>
                    <a:lnTo>
                      <a:pt x="1549" y="3882"/>
                    </a:lnTo>
                    <a:lnTo>
                      <a:pt x="1549" y="3263"/>
                    </a:lnTo>
                    <a:close/>
                    <a:moveTo>
                      <a:pt x="1" y="0"/>
                    </a:moveTo>
                    <a:lnTo>
                      <a:pt x="1" y="4644"/>
                    </a:lnTo>
                    <a:lnTo>
                      <a:pt x="4954" y="4644"/>
                    </a:lnTo>
                    <a:lnTo>
                      <a:pt x="495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 name="Google Shape;967;p58"/>
              <p:cNvSpPr/>
              <p:nvPr/>
            </p:nvSpPr>
            <p:spPr>
              <a:xfrm>
                <a:off x="4044880" y="3397077"/>
                <a:ext cx="64819" cy="140342"/>
              </a:xfrm>
              <a:custGeom>
                <a:rect b="b" l="l" r="r" t="t"/>
                <a:pathLst>
                  <a:path extrusionOk="0" h="4025" w="1859">
                    <a:moveTo>
                      <a:pt x="929" y="0"/>
                    </a:moveTo>
                    <a:lnTo>
                      <a:pt x="620" y="929"/>
                    </a:lnTo>
                    <a:lnTo>
                      <a:pt x="1" y="1215"/>
                    </a:lnTo>
                    <a:lnTo>
                      <a:pt x="1" y="3072"/>
                    </a:lnTo>
                    <a:cubicBezTo>
                      <a:pt x="1" y="3596"/>
                      <a:pt x="429" y="4025"/>
                      <a:pt x="929" y="4025"/>
                    </a:cubicBezTo>
                    <a:cubicBezTo>
                      <a:pt x="1430" y="4025"/>
                      <a:pt x="1858" y="3596"/>
                      <a:pt x="1858" y="3096"/>
                    </a:cubicBezTo>
                    <a:lnTo>
                      <a:pt x="185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68" name="Google Shape;968;p58"/>
          <p:cNvGrpSpPr/>
          <p:nvPr/>
        </p:nvGrpSpPr>
        <p:grpSpPr>
          <a:xfrm>
            <a:off x="6063075" y="6423441"/>
            <a:ext cx="1280400" cy="1280400"/>
            <a:chOff x="3044813" y="3200111"/>
            <a:chExt cx="640200" cy="640200"/>
          </a:xfrm>
        </p:grpSpPr>
        <p:sp>
          <p:nvSpPr>
            <p:cNvPr id="969" name="Google Shape;969;p58"/>
            <p:cNvSpPr/>
            <p:nvPr/>
          </p:nvSpPr>
          <p:spPr>
            <a:xfrm>
              <a:off x="3044813"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70" name="Google Shape;970;p58"/>
            <p:cNvGrpSpPr/>
            <p:nvPr/>
          </p:nvGrpSpPr>
          <p:grpSpPr>
            <a:xfrm>
              <a:off x="3225390" y="3335849"/>
              <a:ext cx="279045" cy="368724"/>
              <a:chOff x="3121518" y="3376296"/>
              <a:chExt cx="279045" cy="368724"/>
            </a:xfrm>
          </p:grpSpPr>
          <p:sp>
            <p:nvSpPr>
              <p:cNvPr id="971" name="Google Shape;971;p58"/>
              <p:cNvSpPr/>
              <p:nvPr/>
            </p:nvSpPr>
            <p:spPr>
              <a:xfrm>
                <a:off x="3163882" y="3646171"/>
                <a:ext cx="63982" cy="98013"/>
              </a:xfrm>
              <a:custGeom>
                <a:rect b="b" l="l" r="r" t="t"/>
                <a:pathLst>
                  <a:path extrusionOk="0" h="2811" w="1835">
                    <a:moveTo>
                      <a:pt x="0" y="0"/>
                    </a:moveTo>
                    <a:lnTo>
                      <a:pt x="0" y="620"/>
                    </a:lnTo>
                    <a:lnTo>
                      <a:pt x="596" y="620"/>
                    </a:lnTo>
                    <a:lnTo>
                      <a:pt x="596" y="2811"/>
                    </a:lnTo>
                    <a:lnTo>
                      <a:pt x="1215" y="2811"/>
                    </a:lnTo>
                    <a:lnTo>
                      <a:pt x="1215" y="620"/>
                    </a:lnTo>
                    <a:lnTo>
                      <a:pt x="1834" y="620"/>
                    </a:lnTo>
                    <a:lnTo>
                      <a:pt x="183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2" name="Google Shape;972;p58"/>
              <p:cNvSpPr/>
              <p:nvPr/>
            </p:nvSpPr>
            <p:spPr>
              <a:xfrm>
                <a:off x="3121518" y="3376296"/>
                <a:ext cx="149512" cy="149512"/>
              </a:xfrm>
              <a:custGeom>
                <a:rect b="b" l="l" r="r" t="t"/>
                <a:pathLst>
                  <a:path extrusionOk="0" h="4288" w="4288">
                    <a:moveTo>
                      <a:pt x="1215" y="1"/>
                    </a:moveTo>
                    <a:lnTo>
                      <a:pt x="1215" y="620"/>
                    </a:lnTo>
                    <a:lnTo>
                      <a:pt x="1835" y="620"/>
                    </a:lnTo>
                    <a:lnTo>
                      <a:pt x="1835" y="1239"/>
                    </a:lnTo>
                    <a:lnTo>
                      <a:pt x="1" y="1239"/>
                    </a:lnTo>
                    <a:lnTo>
                      <a:pt x="1" y="1882"/>
                    </a:lnTo>
                    <a:lnTo>
                      <a:pt x="620" y="1882"/>
                    </a:lnTo>
                    <a:lnTo>
                      <a:pt x="620" y="4287"/>
                    </a:lnTo>
                    <a:cubicBezTo>
                      <a:pt x="1073" y="4025"/>
                      <a:pt x="1382" y="3763"/>
                      <a:pt x="2168" y="3763"/>
                    </a:cubicBezTo>
                    <a:cubicBezTo>
                      <a:pt x="3025" y="3763"/>
                      <a:pt x="3454" y="4144"/>
                      <a:pt x="3716" y="4287"/>
                    </a:cubicBezTo>
                    <a:lnTo>
                      <a:pt x="3716" y="3120"/>
                    </a:lnTo>
                    <a:lnTo>
                      <a:pt x="2454" y="3120"/>
                    </a:lnTo>
                    <a:lnTo>
                      <a:pt x="2454" y="2501"/>
                    </a:lnTo>
                    <a:lnTo>
                      <a:pt x="3645" y="2501"/>
                    </a:lnTo>
                    <a:lnTo>
                      <a:pt x="3645" y="1882"/>
                    </a:lnTo>
                    <a:lnTo>
                      <a:pt x="4288" y="1882"/>
                    </a:lnTo>
                    <a:lnTo>
                      <a:pt x="4288" y="1239"/>
                    </a:lnTo>
                    <a:lnTo>
                      <a:pt x="2430" y="1239"/>
                    </a:lnTo>
                    <a:lnTo>
                      <a:pt x="2430" y="620"/>
                    </a:lnTo>
                    <a:lnTo>
                      <a:pt x="3049" y="620"/>
                    </a:lnTo>
                    <a:lnTo>
                      <a:pt x="304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3" name="Google Shape;973;p58"/>
              <p:cNvSpPr/>
              <p:nvPr/>
            </p:nvSpPr>
            <p:spPr>
              <a:xfrm>
                <a:off x="3140626" y="3528249"/>
                <a:ext cx="107985" cy="97211"/>
              </a:xfrm>
              <a:custGeom>
                <a:rect b="b" l="l" r="r" t="t"/>
                <a:pathLst>
                  <a:path extrusionOk="0" h="2788" w="3097">
                    <a:moveTo>
                      <a:pt x="1549" y="1"/>
                    </a:moveTo>
                    <a:cubicBezTo>
                      <a:pt x="834" y="1"/>
                      <a:pt x="548" y="310"/>
                      <a:pt x="1" y="668"/>
                    </a:cubicBezTo>
                    <a:lnTo>
                      <a:pt x="1" y="2787"/>
                    </a:lnTo>
                    <a:lnTo>
                      <a:pt x="3097" y="2787"/>
                    </a:lnTo>
                    <a:lnTo>
                      <a:pt x="3097" y="2168"/>
                    </a:lnTo>
                    <a:lnTo>
                      <a:pt x="1858" y="2168"/>
                    </a:lnTo>
                    <a:lnTo>
                      <a:pt x="1858" y="1549"/>
                    </a:lnTo>
                    <a:lnTo>
                      <a:pt x="3097" y="1549"/>
                    </a:lnTo>
                    <a:lnTo>
                      <a:pt x="3097" y="715"/>
                    </a:lnTo>
                    <a:cubicBezTo>
                      <a:pt x="2811" y="525"/>
                      <a:pt x="2334" y="1"/>
                      <a:pt x="154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4" name="Google Shape;974;p58"/>
              <p:cNvSpPr/>
              <p:nvPr/>
            </p:nvSpPr>
            <p:spPr>
              <a:xfrm>
                <a:off x="3270995" y="3593033"/>
                <a:ext cx="129568" cy="86402"/>
              </a:xfrm>
              <a:custGeom>
                <a:rect b="b" l="l" r="r" t="t"/>
                <a:pathLst>
                  <a:path extrusionOk="0" h="2478" w="3716">
                    <a:moveTo>
                      <a:pt x="1" y="0"/>
                    </a:moveTo>
                    <a:lnTo>
                      <a:pt x="1" y="643"/>
                    </a:lnTo>
                    <a:lnTo>
                      <a:pt x="739" y="643"/>
                    </a:lnTo>
                    <a:cubicBezTo>
                      <a:pt x="644" y="1048"/>
                      <a:pt x="429" y="1405"/>
                      <a:pt x="143" y="1620"/>
                    </a:cubicBezTo>
                    <a:lnTo>
                      <a:pt x="1" y="1715"/>
                    </a:lnTo>
                    <a:lnTo>
                      <a:pt x="1" y="2477"/>
                    </a:lnTo>
                    <a:lnTo>
                      <a:pt x="3716" y="2477"/>
                    </a:lnTo>
                    <a:lnTo>
                      <a:pt x="3716" y="1715"/>
                    </a:lnTo>
                    <a:lnTo>
                      <a:pt x="3573" y="1620"/>
                    </a:lnTo>
                    <a:cubicBezTo>
                      <a:pt x="3263" y="1405"/>
                      <a:pt x="3025" y="1048"/>
                      <a:pt x="2977" y="643"/>
                    </a:cubicBezTo>
                    <a:lnTo>
                      <a:pt x="3716" y="643"/>
                    </a:lnTo>
                    <a:lnTo>
                      <a:pt x="371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75" name="Google Shape;975;p58"/>
              <p:cNvSpPr/>
              <p:nvPr/>
            </p:nvSpPr>
            <p:spPr>
              <a:xfrm>
                <a:off x="3270995" y="3700982"/>
                <a:ext cx="129568" cy="44038"/>
              </a:xfrm>
              <a:custGeom>
                <a:rect b="b" l="l" r="r" t="t"/>
                <a:pathLst>
                  <a:path extrusionOk="0" h="1263" w="3716">
                    <a:moveTo>
                      <a:pt x="1" y="0"/>
                    </a:moveTo>
                    <a:lnTo>
                      <a:pt x="1" y="1262"/>
                    </a:lnTo>
                    <a:lnTo>
                      <a:pt x="3716" y="1262"/>
                    </a:lnTo>
                    <a:lnTo>
                      <a:pt x="371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76" name="Google Shape;976;p58"/>
          <p:cNvGrpSpPr/>
          <p:nvPr/>
        </p:nvGrpSpPr>
        <p:grpSpPr>
          <a:xfrm>
            <a:off x="2810758" y="6423441"/>
            <a:ext cx="1280400" cy="1280400"/>
            <a:chOff x="1399138" y="3200111"/>
            <a:chExt cx="640200" cy="640200"/>
          </a:xfrm>
        </p:grpSpPr>
        <p:sp>
          <p:nvSpPr>
            <p:cNvPr id="977" name="Google Shape;977;p58"/>
            <p:cNvSpPr/>
            <p:nvPr/>
          </p:nvSpPr>
          <p:spPr>
            <a:xfrm>
              <a:off x="1399138"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78" name="Google Shape;978;p58"/>
            <p:cNvGrpSpPr/>
            <p:nvPr/>
          </p:nvGrpSpPr>
          <p:grpSpPr>
            <a:xfrm>
              <a:off x="1535294" y="3336686"/>
              <a:ext cx="367887" cy="367050"/>
              <a:chOff x="1552167" y="3474274"/>
              <a:chExt cx="367887" cy="367050"/>
            </a:xfrm>
          </p:grpSpPr>
          <p:sp>
            <p:nvSpPr>
              <p:cNvPr id="979" name="Google Shape;979;p58"/>
              <p:cNvSpPr/>
              <p:nvPr/>
            </p:nvSpPr>
            <p:spPr>
              <a:xfrm>
                <a:off x="1725703" y="3691010"/>
                <a:ext cx="20816" cy="20781"/>
              </a:xfrm>
              <a:custGeom>
                <a:rect b="b" l="l" r="r" t="t"/>
                <a:pathLst>
                  <a:path extrusionOk="0" h="596" w="597">
                    <a:moveTo>
                      <a:pt x="310" y="0"/>
                    </a:moveTo>
                    <a:cubicBezTo>
                      <a:pt x="144" y="0"/>
                      <a:pt x="1" y="119"/>
                      <a:pt x="1" y="286"/>
                    </a:cubicBezTo>
                    <a:cubicBezTo>
                      <a:pt x="1" y="453"/>
                      <a:pt x="144" y="596"/>
                      <a:pt x="310" y="596"/>
                    </a:cubicBezTo>
                    <a:cubicBezTo>
                      <a:pt x="477" y="596"/>
                      <a:pt x="596" y="453"/>
                      <a:pt x="596" y="286"/>
                    </a:cubicBezTo>
                    <a:cubicBezTo>
                      <a:pt x="596" y="119"/>
                      <a:pt x="477" y="0"/>
                      <a:pt x="31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0" name="Google Shape;980;p58"/>
              <p:cNvSpPr/>
              <p:nvPr/>
            </p:nvSpPr>
            <p:spPr>
              <a:xfrm>
                <a:off x="1553004" y="3700982"/>
                <a:ext cx="54010" cy="140342"/>
              </a:xfrm>
              <a:custGeom>
                <a:rect b="b" l="l" r="r" t="t"/>
                <a:pathLst>
                  <a:path extrusionOk="0" h="4025" w="1549">
                    <a:moveTo>
                      <a:pt x="0" y="0"/>
                    </a:moveTo>
                    <a:lnTo>
                      <a:pt x="0" y="4025"/>
                    </a:lnTo>
                    <a:lnTo>
                      <a:pt x="1548" y="4025"/>
                    </a:lnTo>
                    <a:lnTo>
                      <a:pt x="154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1" name="Google Shape;981;p58"/>
              <p:cNvSpPr/>
              <p:nvPr/>
            </p:nvSpPr>
            <p:spPr>
              <a:xfrm>
                <a:off x="1866044" y="3700982"/>
                <a:ext cx="54010" cy="140342"/>
              </a:xfrm>
              <a:custGeom>
                <a:rect b="b" l="l" r="r" t="t"/>
                <a:pathLst>
                  <a:path extrusionOk="0" h="4025" w="1549">
                    <a:moveTo>
                      <a:pt x="0" y="0"/>
                    </a:moveTo>
                    <a:lnTo>
                      <a:pt x="0" y="4025"/>
                    </a:lnTo>
                    <a:lnTo>
                      <a:pt x="1548" y="4025"/>
                    </a:lnTo>
                    <a:lnTo>
                      <a:pt x="154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2" name="Google Shape;982;p58"/>
              <p:cNvSpPr/>
              <p:nvPr/>
            </p:nvSpPr>
            <p:spPr>
              <a:xfrm>
                <a:off x="1552167" y="3521624"/>
                <a:ext cx="367050" cy="319700"/>
              </a:xfrm>
              <a:custGeom>
                <a:rect b="b" l="l" r="r" t="t"/>
                <a:pathLst>
                  <a:path extrusionOk="0" h="9169" w="10527">
                    <a:moveTo>
                      <a:pt x="3096" y="1882"/>
                    </a:moveTo>
                    <a:lnTo>
                      <a:pt x="3573" y="2644"/>
                    </a:lnTo>
                    <a:lnTo>
                      <a:pt x="4216" y="2001"/>
                    </a:lnTo>
                    <a:lnTo>
                      <a:pt x="5073" y="3430"/>
                    </a:lnTo>
                    <a:lnTo>
                      <a:pt x="4549" y="3763"/>
                    </a:lnTo>
                    <a:lnTo>
                      <a:pt x="4097" y="3001"/>
                    </a:lnTo>
                    <a:lnTo>
                      <a:pt x="3406" y="3668"/>
                    </a:lnTo>
                    <a:lnTo>
                      <a:pt x="2549" y="2215"/>
                    </a:lnTo>
                    <a:lnTo>
                      <a:pt x="3096" y="1882"/>
                    </a:lnTo>
                    <a:close/>
                    <a:moveTo>
                      <a:pt x="7288" y="1429"/>
                    </a:moveTo>
                    <a:lnTo>
                      <a:pt x="7621" y="1977"/>
                    </a:lnTo>
                    <a:lnTo>
                      <a:pt x="6859" y="2406"/>
                    </a:lnTo>
                    <a:lnTo>
                      <a:pt x="7526" y="3096"/>
                    </a:lnTo>
                    <a:lnTo>
                      <a:pt x="6073" y="3953"/>
                    </a:lnTo>
                    <a:lnTo>
                      <a:pt x="5740" y="3430"/>
                    </a:lnTo>
                    <a:lnTo>
                      <a:pt x="6502" y="2953"/>
                    </a:lnTo>
                    <a:lnTo>
                      <a:pt x="5859" y="2286"/>
                    </a:lnTo>
                    <a:lnTo>
                      <a:pt x="7288" y="1429"/>
                    </a:lnTo>
                    <a:close/>
                    <a:moveTo>
                      <a:pt x="5287" y="4215"/>
                    </a:moveTo>
                    <a:cubicBezTo>
                      <a:pt x="5787" y="4215"/>
                      <a:pt x="6216" y="4644"/>
                      <a:pt x="6216" y="5144"/>
                    </a:cubicBezTo>
                    <a:cubicBezTo>
                      <a:pt x="6216" y="5668"/>
                      <a:pt x="5787" y="6073"/>
                      <a:pt x="5287" y="6073"/>
                    </a:cubicBezTo>
                    <a:cubicBezTo>
                      <a:pt x="4787" y="6073"/>
                      <a:pt x="4359" y="5668"/>
                      <a:pt x="4359" y="5144"/>
                    </a:cubicBezTo>
                    <a:cubicBezTo>
                      <a:pt x="4359" y="4644"/>
                      <a:pt x="4787" y="4215"/>
                      <a:pt x="5287" y="4215"/>
                    </a:cubicBezTo>
                    <a:close/>
                    <a:moveTo>
                      <a:pt x="3096" y="0"/>
                    </a:moveTo>
                    <a:lnTo>
                      <a:pt x="1429" y="215"/>
                    </a:lnTo>
                    <a:lnTo>
                      <a:pt x="1382" y="215"/>
                    </a:lnTo>
                    <a:cubicBezTo>
                      <a:pt x="644" y="429"/>
                      <a:pt x="120" y="1048"/>
                      <a:pt x="1" y="1786"/>
                    </a:cubicBezTo>
                    <a:lnTo>
                      <a:pt x="1" y="1810"/>
                    </a:lnTo>
                    <a:lnTo>
                      <a:pt x="1" y="4525"/>
                    </a:lnTo>
                    <a:lnTo>
                      <a:pt x="1548" y="4525"/>
                    </a:lnTo>
                    <a:lnTo>
                      <a:pt x="1548" y="3596"/>
                    </a:lnTo>
                    <a:lnTo>
                      <a:pt x="2168" y="3596"/>
                    </a:lnTo>
                    <a:lnTo>
                      <a:pt x="2168" y="9169"/>
                    </a:lnTo>
                    <a:lnTo>
                      <a:pt x="8359" y="9169"/>
                    </a:lnTo>
                    <a:lnTo>
                      <a:pt x="8359" y="3596"/>
                    </a:lnTo>
                    <a:lnTo>
                      <a:pt x="8979" y="3596"/>
                    </a:lnTo>
                    <a:lnTo>
                      <a:pt x="8979" y="4525"/>
                    </a:lnTo>
                    <a:lnTo>
                      <a:pt x="10527" y="4525"/>
                    </a:lnTo>
                    <a:lnTo>
                      <a:pt x="10527" y="1763"/>
                    </a:lnTo>
                    <a:cubicBezTo>
                      <a:pt x="10384" y="1024"/>
                      <a:pt x="9836" y="429"/>
                      <a:pt x="9122" y="215"/>
                    </a:cubicBezTo>
                    <a:lnTo>
                      <a:pt x="9098" y="215"/>
                    </a:lnTo>
                    <a:lnTo>
                      <a:pt x="7431" y="0"/>
                    </a:lnTo>
                    <a:cubicBezTo>
                      <a:pt x="7431" y="143"/>
                      <a:pt x="7383" y="262"/>
                      <a:pt x="7264" y="358"/>
                    </a:cubicBezTo>
                    <a:lnTo>
                      <a:pt x="5264" y="1905"/>
                    </a:lnTo>
                    <a:lnTo>
                      <a:pt x="3263" y="358"/>
                    </a:lnTo>
                    <a:cubicBezTo>
                      <a:pt x="3144" y="262"/>
                      <a:pt x="3096" y="143"/>
                      <a:pt x="309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3" name="Google Shape;983;p58"/>
              <p:cNvSpPr/>
              <p:nvPr/>
            </p:nvSpPr>
            <p:spPr>
              <a:xfrm>
                <a:off x="1682537" y="3474274"/>
                <a:ext cx="107985" cy="85565"/>
              </a:xfrm>
              <a:custGeom>
                <a:rect b="b" l="l" r="r" t="t"/>
                <a:pathLst>
                  <a:path extrusionOk="0" h="2454" w="3097">
                    <a:moveTo>
                      <a:pt x="0" y="1"/>
                    </a:moveTo>
                    <a:lnTo>
                      <a:pt x="0" y="1263"/>
                    </a:lnTo>
                    <a:lnTo>
                      <a:pt x="1548" y="2454"/>
                    </a:lnTo>
                    <a:lnTo>
                      <a:pt x="3096" y="1263"/>
                    </a:lnTo>
                    <a:lnTo>
                      <a:pt x="309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84" name="Google Shape;984;p58"/>
          <p:cNvGrpSpPr/>
          <p:nvPr/>
        </p:nvGrpSpPr>
        <p:grpSpPr>
          <a:xfrm>
            <a:off x="1184600" y="5119984"/>
            <a:ext cx="1280400" cy="1280400"/>
            <a:chOff x="592300" y="2536774"/>
            <a:chExt cx="640200" cy="640200"/>
          </a:xfrm>
        </p:grpSpPr>
        <p:sp>
          <p:nvSpPr>
            <p:cNvPr id="985" name="Google Shape;985;p58"/>
            <p:cNvSpPr/>
            <p:nvPr/>
          </p:nvSpPr>
          <p:spPr>
            <a:xfrm>
              <a:off x="592300"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86" name="Google Shape;986;p58"/>
            <p:cNvGrpSpPr/>
            <p:nvPr/>
          </p:nvGrpSpPr>
          <p:grpSpPr>
            <a:xfrm>
              <a:off x="782850" y="2673348"/>
              <a:ext cx="259100" cy="367050"/>
              <a:chOff x="763325" y="2819148"/>
              <a:chExt cx="259100" cy="367050"/>
            </a:xfrm>
          </p:grpSpPr>
          <p:sp>
            <p:nvSpPr>
              <p:cNvPr id="987" name="Google Shape;987;p58"/>
              <p:cNvSpPr/>
              <p:nvPr/>
            </p:nvSpPr>
            <p:spPr>
              <a:xfrm>
                <a:off x="828109" y="2884734"/>
                <a:ext cx="130404" cy="43236"/>
              </a:xfrm>
              <a:custGeom>
                <a:rect b="b" l="l" r="r" t="t"/>
                <a:pathLst>
                  <a:path extrusionOk="0" h="1240" w="3740">
                    <a:moveTo>
                      <a:pt x="0" y="1"/>
                    </a:moveTo>
                    <a:lnTo>
                      <a:pt x="0" y="1239"/>
                    </a:lnTo>
                    <a:lnTo>
                      <a:pt x="3739" y="1239"/>
                    </a:lnTo>
                    <a:lnTo>
                      <a:pt x="373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8" name="Google Shape;988;p58"/>
              <p:cNvSpPr/>
              <p:nvPr/>
            </p:nvSpPr>
            <p:spPr>
              <a:xfrm>
                <a:off x="763325" y="2819148"/>
                <a:ext cx="259100" cy="290655"/>
              </a:xfrm>
              <a:custGeom>
                <a:rect b="b" l="l" r="r" t="t"/>
                <a:pathLst>
                  <a:path extrusionOk="0" h="8336" w="7431">
                    <a:moveTo>
                      <a:pt x="6193" y="1239"/>
                    </a:moveTo>
                    <a:lnTo>
                      <a:pt x="6193" y="3715"/>
                    </a:lnTo>
                    <a:lnTo>
                      <a:pt x="1239" y="3715"/>
                    </a:lnTo>
                    <a:lnTo>
                      <a:pt x="1239" y="1239"/>
                    </a:lnTo>
                    <a:close/>
                    <a:moveTo>
                      <a:pt x="3406" y="4335"/>
                    </a:moveTo>
                    <a:lnTo>
                      <a:pt x="3406" y="4978"/>
                    </a:lnTo>
                    <a:lnTo>
                      <a:pt x="1239" y="4978"/>
                    </a:lnTo>
                    <a:lnTo>
                      <a:pt x="1239" y="4335"/>
                    </a:lnTo>
                    <a:close/>
                    <a:moveTo>
                      <a:pt x="6193" y="4335"/>
                    </a:moveTo>
                    <a:lnTo>
                      <a:pt x="6193" y="4978"/>
                    </a:lnTo>
                    <a:lnTo>
                      <a:pt x="4002" y="4978"/>
                    </a:lnTo>
                    <a:lnTo>
                      <a:pt x="4002" y="4335"/>
                    </a:lnTo>
                    <a:close/>
                    <a:moveTo>
                      <a:pt x="1" y="0"/>
                    </a:moveTo>
                    <a:lnTo>
                      <a:pt x="1" y="6835"/>
                    </a:lnTo>
                    <a:cubicBezTo>
                      <a:pt x="1" y="7597"/>
                      <a:pt x="525" y="8216"/>
                      <a:pt x="1239" y="8335"/>
                    </a:cubicBezTo>
                    <a:lnTo>
                      <a:pt x="1239" y="5573"/>
                    </a:lnTo>
                    <a:lnTo>
                      <a:pt x="6193" y="5573"/>
                    </a:lnTo>
                    <a:lnTo>
                      <a:pt x="6193" y="8335"/>
                    </a:lnTo>
                    <a:cubicBezTo>
                      <a:pt x="6907" y="8192"/>
                      <a:pt x="7431" y="7597"/>
                      <a:pt x="7431" y="6835"/>
                    </a:cubicBezTo>
                    <a:lnTo>
                      <a:pt x="743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89" name="Google Shape;989;p58"/>
              <p:cNvSpPr/>
              <p:nvPr/>
            </p:nvSpPr>
            <p:spPr>
              <a:xfrm>
                <a:off x="828109" y="3035048"/>
                <a:ext cx="130404" cy="75593"/>
              </a:xfrm>
              <a:custGeom>
                <a:rect b="b" l="l" r="r" t="t"/>
                <a:pathLst>
                  <a:path extrusionOk="0" h="2168" w="3740">
                    <a:moveTo>
                      <a:pt x="0" y="0"/>
                    </a:moveTo>
                    <a:lnTo>
                      <a:pt x="0" y="2167"/>
                    </a:lnTo>
                    <a:lnTo>
                      <a:pt x="643" y="2167"/>
                    </a:lnTo>
                    <a:lnTo>
                      <a:pt x="643" y="619"/>
                    </a:lnTo>
                    <a:lnTo>
                      <a:pt x="3096" y="619"/>
                    </a:lnTo>
                    <a:lnTo>
                      <a:pt x="3096" y="2167"/>
                    </a:lnTo>
                    <a:lnTo>
                      <a:pt x="3739" y="2167"/>
                    </a:lnTo>
                    <a:lnTo>
                      <a:pt x="373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0" name="Google Shape;990;p58"/>
              <p:cNvSpPr/>
              <p:nvPr/>
            </p:nvSpPr>
            <p:spPr>
              <a:xfrm>
                <a:off x="871275" y="3132189"/>
                <a:ext cx="43236" cy="54010"/>
              </a:xfrm>
              <a:custGeom>
                <a:rect b="b" l="l" r="r" t="t"/>
                <a:pathLst>
                  <a:path extrusionOk="0" h="1549" w="1240">
                    <a:moveTo>
                      <a:pt x="1" y="0"/>
                    </a:moveTo>
                    <a:lnTo>
                      <a:pt x="1" y="1548"/>
                    </a:lnTo>
                    <a:lnTo>
                      <a:pt x="1239" y="1548"/>
                    </a:lnTo>
                    <a:lnTo>
                      <a:pt x="123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1" name="Google Shape;991;p58"/>
              <p:cNvSpPr/>
              <p:nvPr/>
            </p:nvSpPr>
            <p:spPr>
              <a:xfrm>
                <a:off x="871275" y="3078214"/>
                <a:ext cx="43236" cy="32427"/>
              </a:xfrm>
              <a:custGeom>
                <a:rect b="b" l="l" r="r" t="t"/>
                <a:pathLst>
                  <a:path extrusionOk="0" h="930" w="1240">
                    <a:moveTo>
                      <a:pt x="1" y="0"/>
                    </a:moveTo>
                    <a:lnTo>
                      <a:pt x="1" y="929"/>
                    </a:lnTo>
                    <a:lnTo>
                      <a:pt x="1239" y="929"/>
                    </a:lnTo>
                    <a:lnTo>
                      <a:pt x="123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92" name="Google Shape;992;p58"/>
          <p:cNvGrpSpPr/>
          <p:nvPr/>
        </p:nvGrpSpPr>
        <p:grpSpPr>
          <a:xfrm>
            <a:off x="14193867" y="5119984"/>
            <a:ext cx="1280400" cy="1280400"/>
            <a:chOff x="7084038" y="2536774"/>
            <a:chExt cx="640200" cy="640200"/>
          </a:xfrm>
        </p:grpSpPr>
        <p:sp>
          <p:nvSpPr>
            <p:cNvPr id="993" name="Google Shape;993;p58"/>
            <p:cNvSpPr/>
            <p:nvPr/>
          </p:nvSpPr>
          <p:spPr>
            <a:xfrm>
              <a:off x="7084038"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94" name="Google Shape;994;p58"/>
            <p:cNvGrpSpPr/>
            <p:nvPr/>
          </p:nvGrpSpPr>
          <p:grpSpPr>
            <a:xfrm>
              <a:off x="7235972" y="2673767"/>
              <a:ext cx="336332" cy="366213"/>
              <a:chOff x="7245054" y="2786757"/>
              <a:chExt cx="336332" cy="366213"/>
            </a:xfrm>
          </p:grpSpPr>
          <p:sp>
            <p:nvSpPr>
              <p:cNvPr id="995" name="Google Shape;995;p58"/>
              <p:cNvSpPr/>
              <p:nvPr/>
            </p:nvSpPr>
            <p:spPr>
              <a:xfrm>
                <a:off x="7245054" y="2995160"/>
                <a:ext cx="157810" cy="157810"/>
              </a:xfrm>
              <a:custGeom>
                <a:rect b="b" l="l" r="r" t="t"/>
                <a:pathLst>
                  <a:path extrusionOk="0" h="4526" w="4526">
                    <a:moveTo>
                      <a:pt x="2716" y="1382"/>
                    </a:moveTo>
                    <a:lnTo>
                      <a:pt x="3144" y="1835"/>
                    </a:lnTo>
                    <a:lnTo>
                      <a:pt x="2716" y="2263"/>
                    </a:lnTo>
                    <a:lnTo>
                      <a:pt x="3144" y="2716"/>
                    </a:lnTo>
                    <a:lnTo>
                      <a:pt x="2716" y="3168"/>
                    </a:lnTo>
                    <a:lnTo>
                      <a:pt x="2263" y="2716"/>
                    </a:lnTo>
                    <a:lnTo>
                      <a:pt x="1811" y="3168"/>
                    </a:lnTo>
                    <a:lnTo>
                      <a:pt x="1358" y="2716"/>
                    </a:lnTo>
                    <a:lnTo>
                      <a:pt x="1811" y="2263"/>
                    </a:lnTo>
                    <a:lnTo>
                      <a:pt x="1358" y="1835"/>
                    </a:lnTo>
                    <a:lnTo>
                      <a:pt x="1811" y="1382"/>
                    </a:lnTo>
                    <a:lnTo>
                      <a:pt x="2263" y="1835"/>
                    </a:lnTo>
                    <a:lnTo>
                      <a:pt x="2716" y="1382"/>
                    </a:lnTo>
                    <a:close/>
                    <a:moveTo>
                      <a:pt x="2263" y="1"/>
                    </a:moveTo>
                    <a:cubicBezTo>
                      <a:pt x="1001" y="1"/>
                      <a:pt x="1" y="1025"/>
                      <a:pt x="1" y="2263"/>
                    </a:cubicBezTo>
                    <a:cubicBezTo>
                      <a:pt x="1" y="3526"/>
                      <a:pt x="1001" y="4526"/>
                      <a:pt x="2263" y="4526"/>
                    </a:cubicBezTo>
                    <a:cubicBezTo>
                      <a:pt x="3501" y="4526"/>
                      <a:pt x="4525" y="3526"/>
                      <a:pt x="4525" y="2263"/>
                    </a:cubicBezTo>
                    <a:cubicBezTo>
                      <a:pt x="4502" y="1025"/>
                      <a:pt x="3501" y="1"/>
                      <a:pt x="226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6" name="Google Shape;996;p58"/>
              <p:cNvSpPr/>
              <p:nvPr/>
            </p:nvSpPr>
            <p:spPr>
              <a:xfrm>
                <a:off x="7527376" y="2832433"/>
                <a:ext cx="54010" cy="56485"/>
              </a:xfrm>
              <a:custGeom>
                <a:rect b="b" l="l" r="r" t="t"/>
                <a:pathLst>
                  <a:path extrusionOk="0" h="1620" w="1549">
                    <a:moveTo>
                      <a:pt x="620" y="0"/>
                    </a:moveTo>
                    <a:lnTo>
                      <a:pt x="1" y="620"/>
                    </a:lnTo>
                    <a:cubicBezTo>
                      <a:pt x="358" y="905"/>
                      <a:pt x="644" y="1215"/>
                      <a:pt x="858" y="1620"/>
                    </a:cubicBezTo>
                    <a:lnTo>
                      <a:pt x="1549" y="929"/>
                    </a:lnTo>
                    <a:lnTo>
                      <a:pt x="62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7" name="Google Shape;997;p58"/>
              <p:cNvSpPr/>
              <p:nvPr/>
            </p:nvSpPr>
            <p:spPr>
              <a:xfrm>
                <a:off x="7312313" y="2815836"/>
                <a:ext cx="44874" cy="45676"/>
              </a:xfrm>
              <a:custGeom>
                <a:rect b="b" l="l" r="r" t="t"/>
                <a:pathLst>
                  <a:path extrusionOk="0" h="1310" w="1287">
                    <a:moveTo>
                      <a:pt x="1" y="0"/>
                    </a:moveTo>
                    <a:lnTo>
                      <a:pt x="1" y="1310"/>
                    </a:lnTo>
                    <a:cubicBezTo>
                      <a:pt x="382" y="929"/>
                      <a:pt x="810" y="619"/>
                      <a:pt x="1287" y="381"/>
                    </a:cubicBezTo>
                    <a:lnTo>
                      <a:pt x="1287"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98" name="Google Shape;998;p58"/>
              <p:cNvSpPr/>
              <p:nvPr/>
            </p:nvSpPr>
            <p:spPr>
              <a:xfrm>
                <a:off x="7292404" y="2786757"/>
                <a:ext cx="269038" cy="365551"/>
              </a:xfrm>
              <a:custGeom>
                <a:rect b="b" l="l" r="r" t="t"/>
                <a:pathLst>
                  <a:path extrusionOk="0" h="10484" w="7716">
                    <a:moveTo>
                      <a:pt x="4501" y="1"/>
                    </a:moveTo>
                    <a:lnTo>
                      <a:pt x="4144" y="525"/>
                    </a:lnTo>
                    <a:cubicBezTo>
                      <a:pt x="3620" y="1191"/>
                      <a:pt x="3406" y="2049"/>
                      <a:pt x="3572" y="2882"/>
                    </a:cubicBezTo>
                    <a:lnTo>
                      <a:pt x="3691" y="3525"/>
                    </a:lnTo>
                    <a:lnTo>
                      <a:pt x="3334" y="3549"/>
                    </a:lnTo>
                    <a:cubicBezTo>
                      <a:pt x="2834" y="3573"/>
                      <a:pt x="2405" y="3930"/>
                      <a:pt x="2286" y="4406"/>
                    </a:cubicBezTo>
                    <a:lnTo>
                      <a:pt x="2239" y="4644"/>
                    </a:lnTo>
                    <a:lnTo>
                      <a:pt x="1619" y="4502"/>
                    </a:lnTo>
                    <a:lnTo>
                      <a:pt x="1667" y="4263"/>
                    </a:lnTo>
                    <a:cubicBezTo>
                      <a:pt x="1810" y="3597"/>
                      <a:pt x="2334" y="3120"/>
                      <a:pt x="2953" y="2954"/>
                    </a:cubicBezTo>
                    <a:cubicBezTo>
                      <a:pt x="2858" y="2501"/>
                      <a:pt x="2858" y="2025"/>
                      <a:pt x="2977" y="1572"/>
                    </a:cubicBezTo>
                    <a:lnTo>
                      <a:pt x="2977" y="1572"/>
                    </a:lnTo>
                    <a:cubicBezTo>
                      <a:pt x="1310" y="1953"/>
                      <a:pt x="0" y="3477"/>
                      <a:pt x="0" y="5335"/>
                    </a:cubicBezTo>
                    <a:lnTo>
                      <a:pt x="0" y="5549"/>
                    </a:lnTo>
                    <a:cubicBezTo>
                      <a:pt x="310" y="5430"/>
                      <a:pt x="619" y="5359"/>
                      <a:pt x="953" y="5359"/>
                    </a:cubicBezTo>
                    <a:cubicBezTo>
                      <a:pt x="2572" y="5359"/>
                      <a:pt x="3834" y="6669"/>
                      <a:pt x="3834" y="8240"/>
                    </a:cubicBezTo>
                    <a:cubicBezTo>
                      <a:pt x="3834" y="9050"/>
                      <a:pt x="3525" y="9788"/>
                      <a:pt x="2977" y="10288"/>
                    </a:cubicBezTo>
                    <a:cubicBezTo>
                      <a:pt x="3253" y="10421"/>
                      <a:pt x="3547" y="10484"/>
                      <a:pt x="3839" y="10484"/>
                    </a:cubicBezTo>
                    <a:cubicBezTo>
                      <a:pt x="4227" y="10484"/>
                      <a:pt x="4614" y="10373"/>
                      <a:pt x="4954" y="10169"/>
                    </a:cubicBezTo>
                    <a:cubicBezTo>
                      <a:pt x="5787" y="9645"/>
                      <a:pt x="6501" y="8907"/>
                      <a:pt x="6978" y="8026"/>
                    </a:cubicBezTo>
                    <a:cubicBezTo>
                      <a:pt x="7478" y="7121"/>
                      <a:pt x="7716" y="6288"/>
                      <a:pt x="7716" y="5335"/>
                    </a:cubicBezTo>
                    <a:cubicBezTo>
                      <a:pt x="7668" y="3549"/>
                      <a:pt x="6478" y="2096"/>
                      <a:pt x="4930" y="1620"/>
                    </a:cubicBezTo>
                    <a:cubicBezTo>
                      <a:pt x="4930" y="1620"/>
                      <a:pt x="4811" y="1810"/>
                      <a:pt x="4763" y="2144"/>
                    </a:cubicBezTo>
                    <a:cubicBezTo>
                      <a:pt x="4739" y="2573"/>
                      <a:pt x="4834" y="2573"/>
                      <a:pt x="4954" y="2954"/>
                    </a:cubicBezTo>
                    <a:cubicBezTo>
                      <a:pt x="5120" y="3549"/>
                      <a:pt x="5073" y="3954"/>
                      <a:pt x="5096" y="4192"/>
                    </a:cubicBezTo>
                    <a:cubicBezTo>
                      <a:pt x="5096" y="4835"/>
                      <a:pt x="5406" y="5383"/>
                      <a:pt x="5930" y="5740"/>
                    </a:cubicBezTo>
                    <a:lnTo>
                      <a:pt x="5573" y="6288"/>
                    </a:lnTo>
                    <a:cubicBezTo>
                      <a:pt x="4882" y="5811"/>
                      <a:pt x="4477" y="5025"/>
                      <a:pt x="4477" y="4192"/>
                    </a:cubicBezTo>
                    <a:lnTo>
                      <a:pt x="4477" y="3859"/>
                    </a:lnTo>
                    <a:cubicBezTo>
                      <a:pt x="4477" y="3597"/>
                      <a:pt x="4406" y="3335"/>
                      <a:pt x="4334" y="3096"/>
                    </a:cubicBezTo>
                    <a:cubicBezTo>
                      <a:pt x="4215" y="2787"/>
                      <a:pt x="4144" y="2834"/>
                      <a:pt x="4144" y="2382"/>
                    </a:cubicBezTo>
                    <a:cubicBezTo>
                      <a:pt x="4144" y="1882"/>
                      <a:pt x="4287" y="1406"/>
                      <a:pt x="4596" y="977"/>
                    </a:cubicBezTo>
                    <a:lnTo>
                      <a:pt x="4954" y="453"/>
                    </a:lnTo>
                    <a:lnTo>
                      <a:pt x="450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999" name="Google Shape;999;p58"/>
          <p:cNvGrpSpPr/>
          <p:nvPr/>
        </p:nvGrpSpPr>
        <p:grpSpPr>
          <a:xfrm>
            <a:off x="15820025" y="5119984"/>
            <a:ext cx="1280400" cy="1280400"/>
            <a:chOff x="7910013" y="2536774"/>
            <a:chExt cx="640200" cy="640200"/>
          </a:xfrm>
        </p:grpSpPr>
        <p:sp>
          <p:nvSpPr>
            <p:cNvPr id="1000" name="Google Shape;1000;p58"/>
            <p:cNvSpPr/>
            <p:nvPr/>
          </p:nvSpPr>
          <p:spPr>
            <a:xfrm>
              <a:off x="7910013"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01" name="Google Shape;1001;p58"/>
            <p:cNvGrpSpPr/>
            <p:nvPr/>
          </p:nvGrpSpPr>
          <p:grpSpPr>
            <a:xfrm>
              <a:off x="8046587" y="2672512"/>
              <a:ext cx="367050" cy="368724"/>
              <a:chOff x="8012313" y="2785920"/>
              <a:chExt cx="367050" cy="368724"/>
            </a:xfrm>
          </p:grpSpPr>
          <p:sp>
            <p:nvSpPr>
              <p:cNvPr id="1002" name="Google Shape;1002;p58"/>
              <p:cNvSpPr/>
              <p:nvPr/>
            </p:nvSpPr>
            <p:spPr>
              <a:xfrm>
                <a:off x="8228212" y="2893870"/>
                <a:ext cx="151151" cy="260774"/>
              </a:xfrm>
              <a:custGeom>
                <a:rect b="b" l="l" r="r" t="t"/>
                <a:pathLst>
                  <a:path extrusionOk="0" h="7479" w="4335">
                    <a:moveTo>
                      <a:pt x="0" y="1"/>
                    </a:moveTo>
                    <a:lnTo>
                      <a:pt x="0" y="1953"/>
                    </a:lnTo>
                    <a:lnTo>
                      <a:pt x="1500" y="2739"/>
                    </a:lnTo>
                    <a:lnTo>
                      <a:pt x="2286" y="2239"/>
                    </a:lnTo>
                    <a:lnTo>
                      <a:pt x="2643" y="2739"/>
                    </a:lnTo>
                    <a:lnTo>
                      <a:pt x="1953" y="3192"/>
                    </a:lnTo>
                    <a:lnTo>
                      <a:pt x="2405" y="3859"/>
                    </a:lnTo>
                    <a:lnTo>
                      <a:pt x="1905" y="4216"/>
                    </a:lnTo>
                    <a:lnTo>
                      <a:pt x="1334" y="3358"/>
                    </a:lnTo>
                    <a:lnTo>
                      <a:pt x="0" y="2715"/>
                    </a:lnTo>
                    <a:lnTo>
                      <a:pt x="0" y="4859"/>
                    </a:lnTo>
                    <a:cubicBezTo>
                      <a:pt x="0" y="6288"/>
                      <a:pt x="1143" y="7478"/>
                      <a:pt x="2620" y="7478"/>
                    </a:cubicBezTo>
                    <a:lnTo>
                      <a:pt x="4334" y="7478"/>
                    </a:lnTo>
                    <a:lnTo>
                      <a:pt x="4334" y="2644"/>
                    </a:lnTo>
                    <a:cubicBezTo>
                      <a:pt x="4310" y="1191"/>
                      <a:pt x="3144" y="1"/>
                      <a:pt x="171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3" name="Google Shape;1003;p58"/>
              <p:cNvSpPr/>
              <p:nvPr/>
            </p:nvSpPr>
            <p:spPr>
              <a:xfrm>
                <a:off x="8055479" y="2785920"/>
                <a:ext cx="173570" cy="333856"/>
              </a:xfrm>
              <a:custGeom>
                <a:rect b="b" l="l" r="r" t="t"/>
                <a:pathLst>
                  <a:path extrusionOk="0" h="9575" w="4978">
                    <a:moveTo>
                      <a:pt x="3716" y="4763"/>
                    </a:moveTo>
                    <a:lnTo>
                      <a:pt x="3716" y="4764"/>
                    </a:lnTo>
                    <a:cubicBezTo>
                      <a:pt x="3712" y="4766"/>
                      <a:pt x="3711" y="4766"/>
                      <a:pt x="3710" y="4766"/>
                    </a:cubicBezTo>
                    <a:cubicBezTo>
                      <a:pt x="3710" y="4766"/>
                      <a:pt x="3713" y="4765"/>
                      <a:pt x="3716" y="4763"/>
                    </a:cubicBezTo>
                    <a:close/>
                    <a:moveTo>
                      <a:pt x="2596" y="6550"/>
                    </a:moveTo>
                    <a:lnTo>
                      <a:pt x="3049" y="7002"/>
                    </a:lnTo>
                    <a:lnTo>
                      <a:pt x="2596" y="7431"/>
                    </a:lnTo>
                    <a:lnTo>
                      <a:pt x="3049" y="7883"/>
                    </a:lnTo>
                    <a:lnTo>
                      <a:pt x="2596" y="8336"/>
                    </a:lnTo>
                    <a:lnTo>
                      <a:pt x="2144" y="7883"/>
                    </a:lnTo>
                    <a:lnTo>
                      <a:pt x="1691" y="8336"/>
                    </a:lnTo>
                    <a:lnTo>
                      <a:pt x="1263" y="7883"/>
                    </a:lnTo>
                    <a:lnTo>
                      <a:pt x="1691" y="7431"/>
                    </a:lnTo>
                    <a:lnTo>
                      <a:pt x="1263" y="7002"/>
                    </a:lnTo>
                    <a:lnTo>
                      <a:pt x="1691" y="6550"/>
                    </a:lnTo>
                    <a:lnTo>
                      <a:pt x="2144" y="7002"/>
                    </a:lnTo>
                    <a:lnTo>
                      <a:pt x="2596" y="6550"/>
                    </a:lnTo>
                    <a:close/>
                    <a:moveTo>
                      <a:pt x="3096" y="1"/>
                    </a:moveTo>
                    <a:lnTo>
                      <a:pt x="3096" y="2477"/>
                    </a:lnTo>
                    <a:lnTo>
                      <a:pt x="3716" y="2477"/>
                    </a:lnTo>
                    <a:lnTo>
                      <a:pt x="3716" y="4763"/>
                    </a:lnTo>
                    <a:lnTo>
                      <a:pt x="3716" y="4763"/>
                    </a:lnTo>
                    <a:cubicBezTo>
                      <a:pt x="3691" y="4773"/>
                      <a:pt x="3516" y="4855"/>
                      <a:pt x="2620" y="5288"/>
                    </a:cubicBezTo>
                    <a:cubicBezTo>
                      <a:pt x="2471" y="5256"/>
                      <a:pt x="2322" y="5240"/>
                      <a:pt x="2176" y="5240"/>
                    </a:cubicBezTo>
                    <a:cubicBezTo>
                      <a:pt x="1015" y="5240"/>
                      <a:pt x="1" y="6202"/>
                      <a:pt x="1" y="7407"/>
                    </a:cubicBezTo>
                    <a:cubicBezTo>
                      <a:pt x="1" y="8598"/>
                      <a:pt x="977" y="9574"/>
                      <a:pt x="2168" y="9574"/>
                    </a:cubicBezTo>
                    <a:cubicBezTo>
                      <a:pt x="3358" y="9574"/>
                      <a:pt x="4359" y="8598"/>
                      <a:pt x="4359" y="7407"/>
                    </a:cubicBezTo>
                    <a:cubicBezTo>
                      <a:pt x="4359" y="6669"/>
                      <a:pt x="3954" y="6002"/>
                      <a:pt x="3382" y="5597"/>
                    </a:cubicBezTo>
                    <a:lnTo>
                      <a:pt x="4049" y="5264"/>
                    </a:lnTo>
                    <a:lnTo>
                      <a:pt x="4978" y="5740"/>
                    </a:lnTo>
                    <a:lnTo>
                      <a:pt x="4978" y="5049"/>
                    </a:lnTo>
                    <a:lnTo>
                      <a:pt x="4311" y="4764"/>
                    </a:lnTo>
                    <a:lnTo>
                      <a:pt x="4311" y="2477"/>
                    </a:lnTo>
                    <a:lnTo>
                      <a:pt x="4954" y="2477"/>
                    </a:lnTo>
                    <a:lnTo>
                      <a:pt x="495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4" name="Google Shape;1004;p58"/>
              <p:cNvSpPr/>
              <p:nvPr/>
            </p:nvSpPr>
            <p:spPr>
              <a:xfrm>
                <a:off x="8012313" y="2893870"/>
                <a:ext cx="151151" cy="259100"/>
              </a:xfrm>
              <a:custGeom>
                <a:rect b="b" l="l" r="r" t="t"/>
                <a:pathLst>
                  <a:path extrusionOk="0" h="7431" w="4335">
                    <a:moveTo>
                      <a:pt x="2620" y="1"/>
                    </a:moveTo>
                    <a:cubicBezTo>
                      <a:pt x="1191" y="1"/>
                      <a:pt x="0" y="1168"/>
                      <a:pt x="0" y="2620"/>
                    </a:cubicBezTo>
                    <a:lnTo>
                      <a:pt x="0" y="7431"/>
                    </a:lnTo>
                    <a:lnTo>
                      <a:pt x="1715" y="7431"/>
                    </a:lnTo>
                    <a:cubicBezTo>
                      <a:pt x="2167" y="7431"/>
                      <a:pt x="2620" y="7312"/>
                      <a:pt x="3001" y="7121"/>
                    </a:cubicBezTo>
                    <a:cubicBezTo>
                      <a:pt x="1620" y="6907"/>
                      <a:pt x="619" y="5740"/>
                      <a:pt x="619" y="4335"/>
                    </a:cubicBezTo>
                    <a:cubicBezTo>
                      <a:pt x="619" y="2787"/>
                      <a:pt x="1858" y="1549"/>
                      <a:pt x="3406" y="1549"/>
                    </a:cubicBezTo>
                    <a:cubicBezTo>
                      <a:pt x="3739" y="1549"/>
                      <a:pt x="4049" y="1596"/>
                      <a:pt x="4334" y="1691"/>
                    </a:cubicBezTo>
                    <a:lnTo>
                      <a:pt x="433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05" name="Google Shape;1005;p58"/>
          <p:cNvGrpSpPr/>
          <p:nvPr/>
        </p:nvGrpSpPr>
        <p:grpSpPr>
          <a:xfrm>
            <a:off x="12567708" y="5119984"/>
            <a:ext cx="1280400" cy="1280400"/>
            <a:chOff x="6236463" y="2536774"/>
            <a:chExt cx="640200" cy="640200"/>
          </a:xfrm>
        </p:grpSpPr>
        <p:sp>
          <p:nvSpPr>
            <p:cNvPr id="1006" name="Google Shape;1006;p58"/>
            <p:cNvSpPr/>
            <p:nvPr/>
          </p:nvSpPr>
          <p:spPr>
            <a:xfrm>
              <a:off x="6236463"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07" name="Google Shape;1007;p58"/>
            <p:cNvGrpSpPr/>
            <p:nvPr/>
          </p:nvGrpSpPr>
          <p:grpSpPr>
            <a:xfrm>
              <a:off x="6373456" y="2673767"/>
              <a:ext cx="366213" cy="366213"/>
              <a:chOff x="6369042" y="2795055"/>
              <a:chExt cx="366213" cy="366213"/>
            </a:xfrm>
          </p:grpSpPr>
          <p:sp>
            <p:nvSpPr>
              <p:cNvPr id="1008" name="Google Shape;1008;p58"/>
              <p:cNvSpPr/>
              <p:nvPr/>
            </p:nvSpPr>
            <p:spPr>
              <a:xfrm>
                <a:off x="6369042" y="2795055"/>
                <a:ext cx="366213" cy="366213"/>
              </a:xfrm>
              <a:custGeom>
                <a:rect b="b" l="l" r="r" t="t"/>
                <a:pathLst>
                  <a:path extrusionOk="0" h="10503" w="10503">
                    <a:moveTo>
                      <a:pt x="1548" y="1"/>
                    </a:moveTo>
                    <a:lnTo>
                      <a:pt x="1548" y="2335"/>
                    </a:lnTo>
                    <a:lnTo>
                      <a:pt x="3192" y="3716"/>
                    </a:lnTo>
                    <a:lnTo>
                      <a:pt x="0" y="3716"/>
                    </a:lnTo>
                    <a:lnTo>
                      <a:pt x="0" y="4025"/>
                    </a:lnTo>
                    <a:cubicBezTo>
                      <a:pt x="0" y="5090"/>
                      <a:pt x="868" y="5969"/>
                      <a:pt x="1949" y="5969"/>
                    </a:cubicBezTo>
                    <a:cubicBezTo>
                      <a:pt x="2029" y="5969"/>
                      <a:pt x="2110" y="5964"/>
                      <a:pt x="2191" y="5954"/>
                    </a:cubicBezTo>
                    <a:cubicBezTo>
                      <a:pt x="2239" y="5954"/>
                      <a:pt x="2287" y="5954"/>
                      <a:pt x="2310" y="5931"/>
                    </a:cubicBezTo>
                    <a:lnTo>
                      <a:pt x="2310" y="5931"/>
                    </a:lnTo>
                    <a:lnTo>
                      <a:pt x="1858" y="6693"/>
                    </a:lnTo>
                    <a:lnTo>
                      <a:pt x="1858" y="8336"/>
                    </a:lnTo>
                    <a:lnTo>
                      <a:pt x="2501" y="8336"/>
                    </a:lnTo>
                    <a:lnTo>
                      <a:pt x="2501" y="6883"/>
                    </a:lnTo>
                    <a:lnTo>
                      <a:pt x="3168" y="5716"/>
                    </a:lnTo>
                    <a:cubicBezTo>
                      <a:pt x="3453" y="5621"/>
                      <a:pt x="3596" y="5549"/>
                      <a:pt x="3763" y="5454"/>
                    </a:cubicBezTo>
                    <a:cubicBezTo>
                      <a:pt x="3811" y="5907"/>
                      <a:pt x="3930" y="6335"/>
                      <a:pt x="4073" y="6693"/>
                    </a:cubicBezTo>
                    <a:cubicBezTo>
                      <a:pt x="4096" y="6764"/>
                      <a:pt x="4096" y="6812"/>
                      <a:pt x="4096" y="6883"/>
                    </a:cubicBezTo>
                    <a:lnTo>
                      <a:pt x="3049" y="8336"/>
                    </a:lnTo>
                    <a:lnTo>
                      <a:pt x="3715" y="9622"/>
                    </a:lnTo>
                    <a:lnTo>
                      <a:pt x="3453" y="10312"/>
                    </a:lnTo>
                    <a:lnTo>
                      <a:pt x="4025" y="10503"/>
                    </a:lnTo>
                    <a:lnTo>
                      <a:pt x="4382" y="9598"/>
                    </a:lnTo>
                    <a:lnTo>
                      <a:pt x="3787" y="8407"/>
                    </a:lnTo>
                    <a:lnTo>
                      <a:pt x="4096" y="7955"/>
                    </a:lnTo>
                    <a:cubicBezTo>
                      <a:pt x="4263" y="8550"/>
                      <a:pt x="4739" y="9003"/>
                      <a:pt x="5263" y="9003"/>
                    </a:cubicBezTo>
                    <a:cubicBezTo>
                      <a:pt x="5835" y="9003"/>
                      <a:pt x="6287" y="8550"/>
                      <a:pt x="6430" y="7955"/>
                    </a:cubicBezTo>
                    <a:lnTo>
                      <a:pt x="6764" y="8407"/>
                    </a:lnTo>
                    <a:lnTo>
                      <a:pt x="6168" y="9598"/>
                    </a:lnTo>
                    <a:lnTo>
                      <a:pt x="6526" y="10503"/>
                    </a:lnTo>
                    <a:lnTo>
                      <a:pt x="7073" y="10312"/>
                    </a:lnTo>
                    <a:lnTo>
                      <a:pt x="6811" y="9622"/>
                    </a:lnTo>
                    <a:lnTo>
                      <a:pt x="7478" y="8336"/>
                    </a:lnTo>
                    <a:lnTo>
                      <a:pt x="6430" y="6883"/>
                    </a:lnTo>
                    <a:cubicBezTo>
                      <a:pt x="6430" y="6812"/>
                      <a:pt x="6454" y="6764"/>
                      <a:pt x="6454" y="6693"/>
                    </a:cubicBezTo>
                    <a:cubicBezTo>
                      <a:pt x="6597" y="6335"/>
                      <a:pt x="6716" y="5907"/>
                      <a:pt x="6764" y="5454"/>
                    </a:cubicBezTo>
                    <a:cubicBezTo>
                      <a:pt x="6930" y="5549"/>
                      <a:pt x="7073" y="5621"/>
                      <a:pt x="7359" y="5716"/>
                    </a:cubicBezTo>
                    <a:lnTo>
                      <a:pt x="8026" y="6883"/>
                    </a:lnTo>
                    <a:lnTo>
                      <a:pt x="8026" y="8336"/>
                    </a:lnTo>
                    <a:lnTo>
                      <a:pt x="8669" y="8336"/>
                    </a:lnTo>
                    <a:lnTo>
                      <a:pt x="8669" y="6693"/>
                    </a:lnTo>
                    <a:lnTo>
                      <a:pt x="8216" y="5931"/>
                    </a:lnTo>
                    <a:lnTo>
                      <a:pt x="8216" y="5931"/>
                    </a:lnTo>
                    <a:cubicBezTo>
                      <a:pt x="8335" y="5954"/>
                      <a:pt x="8455" y="5954"/>
                      <a:pt x="8574" y="5954"/>
                    </a:cubicBezTo>
                    <a:cubicBezTo>
                      <a:pt x="9645" y="5954"/>
                      <a:pt x="10503" y="5097"/>
                      <a:pt x="10503" y="4025"/>
                    </a:cubicBezTo>
                    <a:lnTo>
                      <a:pt x="10503" y="3716"/>
                    </a:lnTo>
                    <a:lnTo>
                      <a:pt x="7264" y="3763"/>
                    </a:lnTo>
                    <a:lnTo>
                      <a:pt x="8693" y="2335"/>
                    </a:lnTo>
                    <a:lnTo>
                      <a:pt x="8693" y="25"/>
                    </a:lnTo>
                    <a:lnTo>
                      <a:pt x="8073" y="25"/>
                    </a:lnTo>
                    <a:lnTo>
                      <a:pt x="8073" y="2049"/>
                    </a:lnTo>
                    <a:lnTo>
                      <a:pt x="6597" y="3525"/>
                    </a:lnTo>
                    <a:lnTo>
                      <a:pt x="6430" y="3073"/>
                    </a:lnTo>
                    <a:cubicBezTo>
                      <a:pt x="6121" y="2501"/>
                      <a:pt x="5740" y="2168"/>
                      <a:pt x="5263" y="2168"/>
                    </a:cubicBezTo>
                    <a:cubicBezTo>
                      <a:pt x="4787" y="2168"/>
                      <a:pt x="4406" y="2501"/>
                      <a:pt x="4096" y="3073"/>
                    </a:cubicBezTo>
                    <a:cubicBezTo>
                      <a:pt x="4049" y="3216"/>
                      <a:pt x="3954" y="3359"/>
                      <a:pt x="3930" y="3549"/>
                    </a:cubicBezTo>
                    <a:lnTo>
                      <a:pt x="2168" y="2025"/>
                    </a:lnTo>
                    <a:lnTo>
                      <a:pt x="2168"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09" name="Google Shape;1009;p58"/>
              <p:cNvSpPr/>
              <p:nvPr/>
            </p:nvSpPr>
            <p:spPr>
              <a:xfrm>
                <a:off x="6510186" y="2795892"/>
                <a:ext cx="86402" cy="73954"/>
              </a:xfrm>
              <a:custGeom>
                <a:rect b="b" l="l" r="r" t="t"/>
                <a:pathLst>
                  <a:path extrusionOk="0" h="2121" w="2478">
                    <a:moveTo>
                      <a:pt x="930" y="1"/>
                    </a:moveTo>
                    <a:lnTo>
                      <a:pt x="930" y="1001"/>
                    </a:lnTo>
                    <a:cubicBezTo>
                      <a:pt x="406" y="1096"/>
                      <a:pt x="25" y="1596"/>
                      <a:pt x="1" y="2120"/>
                    </a:cubicBezTo>
                    <a:cubicBezTo>
                      <a:pt x="358" y="1751"/>
                      <a:pt x="787" y="1566"/>
                      <a:pt x="1221" y="1566"/>
                    </a:cubicBezTo>
                    <a:cubicBezTo>
                      <a:pt x="1656" y="1566"/>
                      <a:pt x="2097" y="1751"/>
                      <a:pt x="2478" y="2120"/>
                    </a:cubicBezTo>
                    <a:cubicBezTo>
                      <a:pt x="2430" y="1596"/>
                      <a:pt x="2049" y="1120"/>
                      <a:pt x="1549" y="1001"/>
                    </a:cubicBezTo>
                    <a:lnTo>
                      <a:pt x="154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10" name="Google Shape;1010;p58"/>
          <p:cNvGrpSpPr/>
          <p:nvPr/>
        </p:nvGrpSpPr>
        <p:grpSpPr>
          <a:xfrm>
            <a:off x="10941550" y="5119984"/>
            <a:ext cx="1280400" cy="1280400"/>
            <a:chOff x="5455188" y="2536774"/>
            <a:chExt cx="640200" cy="640200"/>
          </a:xfrm>
        </p:grpSpPr>
        <p:sp>
          <p:nvSpPr>
            <p:cNvPr id="1011" name="Google Shape;1011;p58"/>
            <p:cNvSpPr/>
            <p:nvPr/>
          </p:nvSpPr>
          <p:spPr>
            <a:xfrm>
              <a:off x="5455188"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12" name="Google Shape;1012;p58"/>
            <p:cNvGrpSpPr/>
            <p:nvPr/>
          </p:nvGrpSpPr>
          <p:grpSpPr>
            <a:xfrm>
              <a:off x="5593000" y="2673314"/>
              <a:ext cx="364575" cy="367120"/>
              <a:chOff x="5536197" y="2773472"/>
              <a:chExt cx="364575" cy="367120"/>
            </a:xfrm>
          </p:grpSpPr>
          <p:sp>
            <p:nvSpPr>
              <p:cNvPr id="1013" name="Google Shape;1013;p58"/>
              <p:cNvSpPr/>
              <p:nvPr/>
            </p:nvSpPr>
            <p:spPr>
              <a:xfrm>
                <a:off x="5536197" y="2857328"/>
                <a:ext cx="123745" cy="240830"/>
              </a:xfrm>
              <a:custGeom>
                <a:rect b="b" l="l" r="r" t="t"/>
                <a:pathLst>
                  <a:path extrusionOk="0" h="6907" w="3549">
                    <a:moveTo>
                      <a:pt x="1787" y="1"/>
                    </a:moveTo>
                    <a:lnTo>
                      <a:pt x="0" y="1739"/>
                    </a:lnTo>
                    <a:lnTo>
                      <a:pt x="453" y="2168"/>
                    </a:lnTo>
                    <a:lnTo>
                      <a:pt x="1477" y="1168"/>
                    </a:lnTo>
                    <a:lnTo>
                      <a:pt x="1477" y="6907"/>
                    </a:lnTo>
                    <a:lnTo>
                      <a:pt x="2096" y="6907"/>
                    </a:lnTo>
                    <a:lnTo>
                      <a:pt x="2096" y="1096"/>
                    </a:lnTo>
                    <a:lnTo>
                      <a:pt x="3144" y="2025"/>
                    </a:lnTo>
                    <a:lnTo>
                      <a:pt x="3549" y="1573"/>
                    </a:lnTo>
                    <a:lnTo>
                      <a:pt x="1787"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4" name="Google Shape;1014;p58"/>
              <p:cNvSpPr/>
              <p:nvPr/>
            </p:nvSpPr>
            <p:spPr>
              <a:xfrm>
                <a:off x="5825144" y="2795055"/>
                <a:ext cx="75628" cy="21618"/>
              </a:xfrm>
              <a:custGeom>
                <a:rect b="b" l="l" r="r" t="t"/>
                <a:pathLst>
                  <a:path extrusionOk="0" h="620" w="2169">
                    <a:moveTo>
                      <a:pt x="1" y="1"/>
                    </a:moveTo>
                    <a:lnTo>
                      <a:pt x="1" y="620"/>
                    </a:lnTo>
                    <a:lnTo>
                      <a:pt x="2168" y="620"/>
                    </a:lnTo>
                    <a:lnTo>
                      <a:pt x="2168"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5" name="Google Shape;1015;p58"/>
              <p:cNvSpPr/>
              <p:nvPr/>
            </p:nvSpPr>
            <p:spPr>
              <a:xfrm>
                <a:off x="5825144" y="2839058"/>
                <a:ext cx="54010" cy="21653"/>
              </a:xfrm>
              <a:custGeom>
                <a:rect b="b" l="l" r="r" t="t"/>
                <a:pathLst>
                  <a:path extrusionOk="0" h="621" w="1549">
                    <a:moveTo>
                      <a:pt x="1" y="1"/>
                    </a:moveTo>
                    <a:lnTo>
                      <a:pt x="1" y="620"/>
                    </a:lnTo>
                    <a:lnTo>
                      <a:pt x="1549" y="620"/>
                    </a:lnTo>
                    <a:lnTo>
                      <a:pt x="154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6" name="Google Shape;1016;p58"/>
              <p:cNvSpPr/>
              <p:nvPr/>
            </p:nvSpPr>
            <p:spPr>
              <a:xfrm>
                <a:off x="5825144" y="2881422"/>
                <a:ext cx="75628" cy="21618"/>
              </a:xfrm>
              <a:custGeom>
                <a:rect b="b" l="l" r="r" t="t"/>
                <a:pathLst>
                  <a:path extrusionOk="0" h="620" w="2169">
                    <a:moveTo>
                      <a:pt x="1" y="0"/>
                    </a:moveTo>
                    <a:lnTo>
                      <a:pt x="1" y="620"/>
                    </a:lnTo>
                    <a:lnTo>
                      <a:pt x="2168" y="620"/>
                    </a:lnTo>
                    <a:lnTo>
                      <a:pt x="216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7" name="Google Shape;1017;p58"/>
              <p:cNvSpPr/>
              <p:nvPr/>
            </p:nvSpPr>
            <p:spPr>
              <a:xfrm>
                <a:off x="5825144" y="2924588"/>
                <a:ext cx="63982" cy="22455"/>
              </a:xfrm>
              <a:custGeom>
                <a:rect b="b" l="l" r="r" t="t"/>
                <a:pathLst>
                  <a:path extrusionOk="0" h="644" w="1835">
                    <a:moveTo>
                      <a:pt x="1" y="1"/>
                    </a:moveTo>
                    <a:lnTo>
                      <a:pt x="1" y="644"/>
                    </a:lnTo>
                    <a:lnTo>
                      <a:pt x="1835" y="644"/>
                    </a:lnTo>
                    <a:lnTo>
                      <a:pt x="183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8" name="Google Shape;1018;p58"/>
              <p:cNvSpPr/>
              <p:nvPr/>
            </p:nvSpPr>
            <p:spPr>
              <a:xfrm>
                <a:off x="5727167" y="3045822"/>
                <a:ext cx="44038" cy="44038"/>
              </a:xfrm>
              <a:custGeom>
                <a:rect b="b" l="l" r="r" t="t"/>
                <a:pathLst>
                  <a:path extrusionOk="0" h="1263" w="1263">
                    <a:moveTo>
                      <a:pt x="644" y="1"/>
                    </a:moveTo>
                    <a:cubicBezTo>
                      <a:pt x="287" y="1"/>
                      <a:pt x="1" y="286"/>
                      <a:pt x="1" y="644"/>
                    </a:cubicBezTo>
                    <a:cubicBezTo>
                      <a:pt x="1" y="977"/>
                      <a:pt x="287" y="1263"/>
                      <a:pt x="644" y="1263"/>
                    </a:cubicBezTo>
                    <a:cubicBezTo>
                      <a:pt x="977" y="1263"/>
                      <a:pt x="1263" y="977"/>
                      <a:pt x="1263" y="644"/>
                    </a:cubicBezTo>
                    <a:cubicBezTo>
                      <a:pt x="1263" y="286"/>
                      <a:pt x="977" y="1"/>
                      <a:pt x="64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19" name="Google Shape;1019;p58"/>
              <p:cNvSpPr/>
              <p:nvPr/>
            </p:nvSpPr>
            <p:spPr>
              <a:xfrm>
                <a:off x="5672390" y="2773472"/>
                <a:ext cx="152789" cy="367120"/>
              </a:xfrm>
              <a:custGeom>
                <a:rect b="b" l="l" r="r" t="t"/>
                <a:pathLst>
                  <a:path extrusionOk="0" h="10529" w="4382">
                    <a:moveTo>
                      <a:pt x="2501" y="2763"/>
                    </a:moveTo>
                    <a:lnTo>
                      <a:pt x="2501" y="7240"/>
                    </a:lnTo>
                    <a:cubicBezTo>
                      <a:pt x="3024" y="7383"/>
                      <a:pt x="3429" y="7859"/>
                      <a:pt x="3429" y="8431"/>
                    </a:cubicBezTo>
                    <a:cubicBezTo>
                      <a:pt x="3453" y="9145"/>
                      <a:pt x="2882" y="9669"/>
                      <a:pt x="2215" y="9669"/>
                    </a:cubicBezTo>
                    <a:cubicBezTo>
                      <a:pt x="1524" y="9669"/>
                      <a:pt x="953" y="9098"/>
                      <a:pt x="953" y="8431"/>
                    </a:cubicBezTo>
                    <a:cubicBezTo>
                      <a:pt x="953" y="7859"/>
                      <a:pt x="1334" y="7359"/>
                      <a:pt x="1881" y="7240"/>
                    </a:cubicBezTo>
                    <a:lnTo>
                      <a:pt x="1881" y="2763"/>
                    </a:lnTo>
                    <a:close/>
                    <a:moveTo>
                      <a:pt x="2215" y="1"/>
                    </a:moveTo>
                    <a:cubicBezTo>
                      <a:pt x="1524" y="1"/>
                      <a:pt x="953" y="572"/>
                      <a:pt x="953" y="1239"/>
                    </a:cubicBezTo>
                    <a:lnTo>
                      <a:pt x="953" y="6573"/>
                    </a:lnTo>
                    <a:cubicBezTo>
                      <a:pt x="381" y="7002"/>
                      <a:pt x="0" y="7645"/>
                      <a:pt x="24" y="8431"/>
                    </a:cubicBezTo>
                    <a:cubicBezTo>
                      <a:pt x="48" y="9574"/>
                      <a:pt x="1000" y="10503"/>
                      <a:pt x="2167" y="10527"/>
                    </a:cubicBezTo>
                    <a:cubicBezTo>
                      <a:pt x="2196" y="10528"/>
                      <a:pt x="2224" y="10528"/>
                      <a:pt x="2252" y="10528"/>
                    </a:cubicBezTo>
                    <a:cubicBezTo>
                      <a:pt x="3450" y="10528"/>
                      <a:pt x="4382" y="9546"/>
                      <a:pt x="4382" y="8359"/>
                    </a:cubicBezTo>
                    <a:cubicBezTo>
                      <a:pt x="4382" y="7621"/>
                      <a:pt x="4025" y="7002"/>
                      <a:pt x="3453" y="6573"/>
                    </a:cubicBezTo>
                    <a:lnTo>
                      <a:pt x="3453" y="1239"/>
                    </a:lnTo>
                    <a:cubicBezTo>
                      <a:pt x="3453" y="572"/>
                      <a:pt x="2882" y="1"/>
                      <a:pt x="221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20" name="Google Shape;1020;p58"/>
          <p:cNvGrpSpPr/>
          <p:nvPr/>
        </p:nvGrpSpPr>
        <p:grpSpPr>
          <a:xfrm>
            <a:off x="4436917" y="5119984"/>
            <a:ext cx="1280400" cy="1280400"/>
            <a:chOff x="2218238" y="2536774"/>
            <a:chExt cx="640200" cy="640200"/>
          </a:xfrm>
        </p:grpSpPr>
        <p:sp>
          <p:nvSpPr>
            <p:cNvPr id="1021" name="Google Shape;1021;p58"/>
            <p:cNvSpPr/>
            <p:nvPr/>
          </p:nvSpPr>
          <p:spPr>
            <a:xfrm>
              <a:off x="2218238"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2" name="Google Shape;1022;p58"/>
            <p:cNvGrpSpPr/>
            <p:nvPr/>
          </p:nvGrpSpPr>
          <p:grpSpPr>
            <a:xfrm>
              <a:off x="2392591" y="2673767"/>
              <a:ext cx="291492" cy="366213"/>
              <a:chOff x="2325214" y="2819148"/>
              <a:chExt cx="291492" cy="366213"/>
            </a:xfrm>
          </p:grpSpPr>
          <p:sp>
            <p:nvSpPr>
              <p:cNvPr id="1023" name="Google Shape;1023;p58"/>
              <p:cNvSpPr/>
              <p:nvPr/>
            </p:nvSpPr>
            <p:spPr>
              <a:xfrm>
                <a:off x="2325214" y="2819148"/>
                <a:ext cx="291492" cy="366213"/>
              </a:xfrm>
              <a:custGeom>
                <a:rect b="b" l="l" r="r" t="t"/>
                <a:pathLst>
                  <a:path extrusionOk="0" h="10503" w="8360">
                    <a:moveTo>
                      <a:pt x="3859" y="1239"/>
                    </a:moveTo>
                    <a:cubicBezTo>
                      <a:pt x="5240" y="1239"/>
                      <a:pt x="6335" y="2334"/>
                      <a:pt x="6335" y="3715"/>
                    </a:cubicBezTo>
                    <a:cubicBezTo>
                      <a:pt x="6335" y="5097"/>
                      <a:pt x="5216" y="6192"/>
                      <a:pt x="3859" y="6192"/>
                    </a:cubicBezTo>
                    <a:cubicBezTo>
                      <a:pt x="2501" y="6192"/>
                      <a:pt x="1406" y="5097"/>
                      <a:pt x="1406" y="3715"/>
                    </a:cubicBezTo>
                    <a:cubicBezTo>
                      <a:pt x="1406" y="2334"/>
                      <a:pt x="2501" y="1239"/>
                      <a:pt x="3859" y="1239"/>
                    </a:cubicBezTo>
                    <a:close/>
                    <a:moveTo>
                      <a:pt x="3859" y="0"/>
                    </a:moveTo>
                    <a:cubicBezTo>
                      <a:pt x="1811" y="0"/>
                      <a:pt x="144" y="1572"/>
                      <a:pt x="25" y="3620"/>
                    </a:cubicBezTo>
                    <a:cubicBezTo>
                      <a:pt x="1" y="4215"/>
                      <a:pt x="1" y="5049"/>
                      <a:pt x="239" y="5644"/>
                    </a:cubicBezTo>
                    <a:cubicBezTo>
                      <a:pt x="477" y="6240"/>
                      <a:pt x="1239" y="6907"/>
                      <a:pt x="1477" y="7597"/>
                    </a:cubicBezTo>
                    <a:cubicBezTo>
                      <a:pt x="1906" y="8835"/>
                      <a:pt x="1787" y="10169"/>
                      <a:pt x="1787" y="10169"/>
                    </a:cubicBezTo>
                    <a:lnTo>
                      <a:pt x="1739" y="10502"/>
                    </a:lnTo>
                    <a:lnTo>
                      <a:pt x="6121" y="10502"/>
                    </a:lnTo>
                    <a:lnTo>
                      <a:pt x="6121" y="8073"/>
                    </a:lnTo>
                    <a:lnTo>
                      <a:pt x="7050" y="8073"/>
                    </a:lnTo>
                    <a:lnTo>
                      <a:pt x="7050" y="6525"/>
                    </a:lnTo>
                    <a:lnTo>
                      <a:pt x="8360" y="6525"/>
                    </a:lnTo>
                    <a:lnTo>
                      <a:pt x="7621" y="3382"/>
                    </a:lnTo>
                    <a:cubicBezTo>
                      <a:pt x="7169" y="1405"/>
                      <a:pt x="5883" y="0"/>
                      <a:pt x="385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4" name="Google Shape;1024;p58"/>
              <p:cNvSpPr/>
              <p:nvPr/>
            </p:nvSpPr>
            <p:spPr>
              <a:xfrm>
                <a:off x="2395821" y="2884734"/>
                <a:ext cx="128731" cy="128731"/>
              </a:xfrm>
              <a:custGeom>
                <a:rect b="b" l="l" r="r" t="t"/>
                <a:pathLst>
                  <a:path extrusionOk="0" h="3692" w="3692">
                    <a:moveTo>
                      <a:pt x="1381" y="525"/>
                    </a:moveTo>
                    <a:lnTo>
                      <a:pt x="1977" y="667"/>
                    </a:lnTo>
                    <a:lnTo>
                      <a:pt x="1786" y="1501"/>
                    </a:lnTo>
                    <a:lnTo>
                      <a:pt x="2715" y="1501"/>
                    </a:lnTo>
                    <a:lnTo>
                      <a:pt x="2286" y="3144"/>
                    </a:lnTo>
                    <a:lnTo>
                      <a:pt x="1691" y="3001"/>
                    </a:lnTo>
                    <a:lnTo>
                      <a:pt x="1905" y="2144"/>
                    </a:lnTo>
                    <a:lnTo>
                      <a:pt x="976" y="2144"/>
                    </a:lnTo>
                    <a:lnTo>
                      <a:pt x="1381" y="525"/>
                    </a:lnTo>
                    <a:close/>
                    <a:moveTo>
                      <a:pt x="1834" y="1"/>
                    </a:moveTo>
                    <a:cubicBezTo>
                      <a:pt x="834" y="1"/>
                      <a:pt x="0" y="834"/>
                      <a:pt x="0" y="1834"/>
                    </a:cubicBezTo>
                    <a:cubicBezTo>
                      <a:pt x="0" y="2835"/>
                      <a:pt x="834" y="3692"/>
                      <a:pt x="1834" y="3692"/>
                    </a:cubicBezTo>
                    <a:cubicBezTo>
                      <a:pt x="2858" y="3692"/>
                      <a:pt x="3691" y="2835"/>
                      <a:pt x="3691" y="1834"/>
                    </a:cubicBezTo>
                    <a:cubicBezTo>
                      <a:pt x="3691" y="834"/>
                      <a:pt x="2858" y="1"/>
                      <a:pt x="183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25" name="Google Shape;1025;p58"/>
          <p:cNvGrpSpPr/>
          <p:nvPr/>
        </p:nvGrpSpPr>
        <p:grpSpPr>
          <a:xfrm>
            <a:off x="9315392" y="5119984"/>
            <a:ext cx="1280400" cy="1280400"/>
            <a:chOff x="4640650" y="2536774"/>
            <a:chExt cx="640200" cy="640200"/>
          </a:xfrm>
        </p:grpSpPr>
        <p:sp>
          <p:nvSpPr>
            <p:cNvPr id="1026" name="Google Shape;1026;p58"/>
            <p:cNvSpPr/>
            <p:nvPr/>
          </p:nvSpPr>
          <p:spPr>
            <a:xfrm>
              <a:off x="4640650"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27" name="Google Shape;1027;p58"/>
            <p:cNvGrpSpPr/>
            <p:nvPr/>
          </p:nvGrpSpPr>
          <p:grpSpPr>
            <a:xfrm>
              <a:off x="4779317" y="2673348"/>
              <a:ext cx="362866" cy="367050"/>
              <a:chOff x="4768136" y="2773472"/>
              <a:chExt cx="362866" cy="367050"/>
            </a:xfrm>
          </p:grpSpPr>
          <p:sp>
            <p:nvSpPr>
              <p:cNvPr id="1028" name="Google Shape;1028;p58"/>
              <p:cNvSpPr/>
              <p:nvPr/>
            </p:nvSpPr>
            <p:spPr>
              <a:xfrm>
                <a:off x="5022216" y="3024239"/>
                <a:ext cx="108787" cy="107985"/>
              </a:xfrm>
              <a:custGeom>
                <a:rect b="b" l="l" r="r" t="t"/>
                <a:pathLst>
                  <a:path extrusionOk="0" h="3097" w="3120">
                    <a:moveTo>
                      <a:pt x="453" y="0"/>
                    </a:moveTo>
                    <a:lnTo>
                      <a:pt x="0" y="453"/>
                    </a:lnTo>
                    <a:lnTo>
                      <a:pt x="477" y="929"/>
                    </a:lnTo>
                    <a:cubicBezTo>
                      <a:pt x="238" y="1310"/>
                      <a:pt x="238" y="1787"/>
                      <a:pt x="477" y="2191"/>
                    </a:cubicBezTo>
                    <a:lnTo>
                      <a:pt x="0" y="2668"/>
                    </a:lnTo>
                    <a:lnTo>
                      <a:pt x="453" y="3096"/>
                    </a:lnTo>
                    <a:lnTo>
                      <a:pt x="929" y="2620"/>
                    </a:lnTo>
                    <a:cubicBezTo>
                      <a:pt x="1120" y="2739"/>
                      <a:pt x="1334" y="2799"/>
                      <a:pt x="1551" y="2799"/>
                    </a:cubicBezTo>
                    <a:cubicBezTo>
                      <a:pt x="1769" y="2799"/>
                      <a:pt x="1989" y="2739"/>
                      <a:pt x="2191" y="2620"/>
                    </a:cubicBezTo>
                    <a:lnTo>
                      <a:pt x="2668" y="3096"/>
                    </a:lnTo>
                    <a:lnTo>
                      <a:pt x="3120" y="2668"/>
                    </a:lnTo>
                    <a:lnTo>
                      <a:pt x="2620" y="2191"/>
                    </a:lnTo>
                    <a:cubicBezTo>
                      <a:pt x="2834" y="1787"/>
                      <a:pt x="2834" y="1310"/>
                      <a:pt x="2620" y="929"/>
                    </a:cubicBezTo>
                    <a:lnTo>
                      <a:pt x="3120" y="453"/>
                    </a:lnTo>
                    <a:lnTo>
                      <a:pt x="2668" y="0"/>
                    </a:lnTo>
                    <a:lnTo>
                      <a:pt x="2191" y="477"/>
                    </a:lnTo>
                    <a:cubicBezTo>
                      <a:pt x="2001" y="358"/>
                      <a:pt x="1786" y="298"/>
                      <a:pt x="1569" y="298"/>
                    </a:cubicBezTo>
                    <a:cubicBezTo>
                      <a:pt x="1352" y="298"/>
                      <a:pt x="1131" y="358"/>
                      <a:pt x="929" y="477"/>
                    </a:cubicBezTo>
                    <a:lnTo>
                      <a:pt x="453"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29" name="Google Shape;1029;p58"/>
              <p:cNvSpPr/>
              <p:nvPr/>
            </p:nvSpPr>
            <p:spPr>
              <a:xfrm>
                <a:off x="4768938" y="2773472"/>
                <a:ext cx="315586" cy="120432"/>
              </a:xfrm>
              <a:custGeom>
                <a:rect b="b" l="l" r="r" t="t"/>
                <a:pathLst>
                  <a:path extrusionOk="0" h="3454" w="9051">
                    <a:moveTo>
                      <a:pt x="3978" y="1"/>
                    </a:moveTo>
                    <a:cubicBezTo>
                      <a:pt x="1954" y="1"/>
                      <a:pt x="287" y="1525"/>
                      <a:pt x="1" y="3454"/>
                    </a:cubicBezTo>
                    <a:lnTo>
                      <a:pt x="2811" y="2882"/>
                    </a:lnTo>
                    <a:cubicBezTo>
                      <a:pt x="3359" y="2787"/>
                      <a:pt x="3597" y="2477"/>
                      <a:pt x="3644" y="2406"/>
                    </a:cubicBezTo>
                    <a:cubicBezTo>
                      <a:pt x="4048" y="2002"/>
                      <a:pt x="4570" y="1801"/>
                      <a:pt x="5102" y="1801"/>
                    </a:cubicBezTo>
                    <a:cubicBezTo>
                      <a:pt x="5324" y="1801"/>
                      <a:pt x="5547" y="1836"/>
                      <a:pt x="5764" y="1906"/>
                    </a:cubicBezTo>
                    <a:cubicBezTo>
                      <a:pt x="5909" y="1957"/>
                      <a:pt x="6064" y="1984"/>
                      <a:pt x="6220" y="1984"/>
                    </a:cubicBezTo>
                    <a:cubicBezTo>
                      <a:pt x="6498" y="1984"/>
                      <a:pt x="6782" y="1898"/>
                      <a:pt x="7026" y="1715"/>
                    </a:cubicBezTo>
                    <a:lnTo>
                      <a:pt x="9050" y="286"/>
                    </a:lnTo>
                    <a:cubicBezTo>
                      <a:pt x="8812" y="120"/>
                      <a:pt x="8526" y="1"/>
                      <a:pt x="819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0" name="Google Shape;1030;p58"/>
              <p:cNvSpPr/>
              <p:nvPr/>
            </p:nvSpPr>
            <p:spPr>
              <a:xfrm>
                <a:off x="4871100" y="2995160"/>
                <a:ext cx="128731" cy="145363"/>
              </a:xfrm>
              <a:custGeom>
                <a:rect b="b" l="l" r="r" t="t"/>
                <a:pathLst>
                  <a:path extrusionOk="0" h="4169" w="3692">
                    <a:moveTo>
                      <a:pt x="3691" y="1"/>
                    </a:moveTo>
                    <a:lnTo>
                      <a:pt x="3691" y="1"/>
                    </a:lnTo>
                    <a:cubicBezTo>
                      <a:pt x="3358" y="96"/>
                      <a:pt x="3048" y="168"/>
                      <a:pt x="2715" y="168"/>
                    </a:cubicBezTo>
                    <a:lnTo>
                      <a:pt x="2143" y="168"/>
                    </a:lnTo>
                    <a:lnTo>
                      <a:pt x="1739" y="1073"/>
                    </a:lnTo>
                    <a:lnTo>
                      <a:pt x="953" y="573"/>
                    </a:lnTo>
                    <a:lnTo>
                      <a:pt x="691" y="882"/>
                    </a:lnTo>
                    <a:cubicBezTo>
                      <a:pt x="500" y="1120"/>
                      <a:pt x="262" y="1287"/>
                      <a:pt x="0" y="1406"/>
                    </a:cubicBezTo>
                    <a:lnTo>
                      <a:pt x="1072" y="2311"/>
                    </a:lnTo>
                    <a:lnTo>
                      <a:pt x="1072" y="4169"/>
                    </a:lnTo>
                    <a:lnTo>
                      <a:pt x="2334" y="4169"/>
                    </a:lnTo>
                    <a:lnTo>
                      <a:pt x="2334" y="2192"/>
                    </a:lnTo>
                    <a:lnTo>
                      <a:pt x="3691"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1" name="Google Shape;1031;p58"/>
              <p:cNvSpPr/>
              <p:nvPr/>
            </p:nvSpPr>
            <p:spPr>
              <a:xfrm>
                <a:off x="4768136" y="2800041"/>
                <a:ext cx="334658" cy="232566"/>
              </a:xfrm>
              <a:custGeom>
                <a:rect b="b" l="l" r="r" t="t"/>
                <a:pathLst>
                  <a:path extrusionOk="0" h="6670" w="9598">
                    <a:moveTo>
                      <a:pt x="6835" y="2668"/>
                    </a:moveTo>
                    <a:lnTo>
                      <a:pt x="6835" y="3287"/>
                    </a:lnTo>
                    <a:lnTo>
                      <a:pt x="6192" y="3287"/>
                    </a:lnTo>
                    <a:lnTo>
                      <a:pt x="6192" y="2668"/>
                    </a:lnTo>
                    <a:close/>
                    <a:moveTo>
                      <a:pt x="4977" y="2954"/>
                    </a:moveTo>
                    <a:lnTo>
                      <a:pt x="4977" y="3573"/>
                    </a:lnTo>
                    <a:lnTo>
                      <a:pt x="4358" y="3573"/>
                    </a:lnTo>
                    <a:lnTo>
                      <a:pt x="4358" y="2954"/>
                    </a:lnTo>
                    <a:close/>
                    <a:moveTo>
                      <a:pt x="2810" y="3882"/>
                    </a:moveTo>
                    <a:lnTo>
                      <a:pt x="2810" y="4502"/>
                    </a:lnTo>
                    <a:lnTo>
                      <a:pt x="2167" y="4502"/>
                    </a:lnTo>
                    <a:lnTo>
                      <a:pt x="2167" y="3882"/>
                    </a:lnTo>
                    <a:close/>
                    <a:moveTo>
                      <a:pt x="9454" y="1"/>
                    </a:moveTo>
                    <a:lnTo>
                      <a:pt x="7383" y="1453"/>
                    </a:lnTo>
                    <a:cubicBezTo>
                      <a:pt x="7041" y="1718"/>
                      <a:pt x="6627" y="1840"/>
                      <a:pt x="6216" y="1840"/>
                    </a:cubicBezTo>
                    <a:cubicBezTo>
                      <a:pt x="5998" y="1840"/>
                      <a:pt x="5779" y="1805"/>
                      <a:pt x="5573" y="1739"/>
                    </a:cubicBezTo>
                    <a:cubicBezTo>
                      <a:pt x="5425" y="1683"/>
                      <a:pt x="5271" y="1656"/>
                      <a:pt x="5118" y="1656"/>
                    </a:cubicBezTo>
                    <a:cubicBezTo>
                      <a:pt x="4752" y="1656"/>
                      <a:pt x="4389" y="1811"/>
                      <a:pt x="4120" y="2096"/>
                    </a:cubicBezTo>
                    <a:cubicBezTo>
                      <a:pt x="4049" y="2120"/>
                      <a:pt x="3691" y="2596"/>
                      <a:pt x="2953" y="2739"/>
                    </a:cubicBezTo>
                    <a:lnTo>
                      <a:pt x="0" y="3335"/>
                    </a:lnTo>
                    <a:lnTo>
                      <a:pt x="0" y="4883"/>
                    </a:lnTo>
                    <a:cubicBezTo>
                      <a:pt x="0" y="5845"/>
                      <a:pt x="787" y="6669"/>
                      <a:pt x="1791" y="6669"/>
                    </a:cubicBezTo>
                    <a:cubicBezTo>
                      <a:pt x="1805" y="6669"/>
                      <a:pt x="1819" y="6669"/>
                      <a:pt x="1834" y="6669"/>
                    </a:cubicBezTo>
                    <a:cubicBezTo>
                      <a:pt x="2358" y="6669"/>
                      <a:pt x="2834" y="6430"/>
                      <a:pt x="3191" y="6026"/>
                    </a:cubicBezTo>
                    <a:cubicBezTo>
                      <a:pt x="3525" y="5692"/>
                      <a:pt x="3763" y="5121"/>
                      <a:pt x="4501" y="5121"/>
                    </a:cubicBezTo>
                    <a:lnTo>
                      <a:pt x="5692" y="5121"/>
                    </a:lnTo>
                    <a:cubicBezTo>
                      <a:pt x="6882" y="5097"/>
                      <a:pt x="7954" y="4359"/>
                      <a:pt x="8335" y="3216"/>
                    </a:cubicBezTo>
                    <a:cubicBezTo>
                      <a:pt x="8692" y="2120"/>
                      <a:pt x="9216" y="1525"/>
                      <a:pt x="9383" y="1263"/>
                    </a:cubicBezTo>
                    <a:cubicBezTo>
                      <a:pt x="9502" y="1072"/>
                      <a:pt x="9597" y="834"/>
                      <a:pt x="9597" y="620"/>
                    </a:cubicBezTo>
                    <a:cubicBezTo>
                      <a:pt x="9597" y="429"/>
                      <a:pt x="9526" y="215"/>
                      <a:pt x="945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32" name="Google Shape;1032;p58"/>
          <p:cNvGrpSpPr/>
          <p:nvPr/>
        </p:nvGrpSpPr>
        <p:grpSpPr>
          <a:xfrm>
            <a:off x="7689233" y="5119984"/>
            <a:ext cx="1280400" cy="1280400"/>
            <a:chOff x="3853938" y="2536774"/>
            <a:chExt cx="640200" cy="640200"/>
          </a:xfrm>
        </p:grpSpPr>
        <p:sp>
          <p:nvSpPr>
            <p:cNvPr id="1033" name="Google Shape;1033;p58"/>
            <p:cNvSpPr/>
            <p:nvPr/>
          </p:nvSpPr>
          <p:spPr>
            <a:xfrm>
              <a:off x="3853938"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34" name="Google Shape;1034;p58"/>
            <p:cNvGrpSpPr/>
            <p:nvPr/>
          </p:nvGrpSpPr>
          <p:grpSpPr>
            <a:xfrm>
              <a:off x="4006290" y="2673035"/>
              <a:ext cx="335495" cy="367678"/>
              <a:chOff x="3912871" y="2774518"/>
              <a:chExt cx="335495" cy="367678"/>
            </a:xfrm>
          </p:grpSpPr>
          <p:sp>
            <p:nvSpPr>
              <p:cNvPr id="1035" name="Google Shape;1035;p58"/>
              <p:cNvSpPr/>
              <p:nvPr/>
            </p:nvSpPr>
            <p:spPr>
              <a:xfrm>
                <a:off x="3912871" y="2774518"/>
                <a:ext cx="156973" cy="194107"/>
              </a:xfrm>
              <a:custGeom>
                <a:rect b="b" l="l" r="r" t="t"/>
                <a:pathLst>
                  <a:path extrusionOk="0" h="5567" w="4502">
                    <a:moveTo>
                      <a:pt x="1990" y="0"/>
                    </a:moveTo>
                    <a:cubicBezTo>
                      <a:pt x="1666" y="0"/>
                      <a:pt x="1341" y="119"/>
                      <a:pt x="1072" y="352"/>
                    </a:cubicBezTo>
                    <a:cubicBezTo>
                      <a:pt x="1048" y="375"/>
                      <a:pt x="0" y="1209"/>
                      <a:pt x="0" y="2757"/>
                    </a:cubicBezTo>
                    <a:cubicBezTo>
                      <a:pt x="0" y="3662"/>
                      <a:pt x="357" y="4495"/>
                      <a:pt x="1024" y="5114"/>
                    </a:cubicBezTo>
                    <a:cubicBezTo>
                      <a:pt x="1277" y="5356"/>
                      <a:pt x="1604" y="5475"/>
                      <a:pt x="1930" y="5475"/>
                    </a:cubicBezTo>
                    <a:cubicBezTo>
                      <a:pt x="2247" y="5475"/>
                      <a:pt x="2563" y="5362"/>
                      <a:pt x="2810" y="5138"/>
                    </a:cubicBezTo>
                    <a:lnTo>
                      <a:pt x="2810" y="5138"/>
                    </a:lnTo>
                    <a:cubicBezTo>
                      <a:pt x="2810" y="5140"/>
                      <a:pt x="2810" y="5140"/>
                      <a:pt x="2810" y="5140"/>
                    </a:cubicBezTo>
                    <a:cubicBezTo>
                      <a:pt x="2839" y="5140"/>
                      <a:pt x="3717" y="4351"/>
                      <a:pt x="2953" y="3471"/>
                    </a:cubicBezTo>
                    <a:lnTo>
                      <a:pt x="2667" y="3114"/>
                    </a:lnTo>
                    <a:cubicBezTo>
                      <a:pt x="2596" y="3043"/>
                      <a:pt x="2548" y="2947"/>
                      <a:pt x="2548" y="2852"/>
                    </a:cubicBezTo>
                    <a:cubicBezTo>
                      <a:pt x="2657" y="2809"/>
                      <a:pt x="2770" y="2788"/>
                      <a:pt x="2883" y="2788"/>
                    </a:cubicBezTo>
                    <a:cubicBezTo>
                      <a:pt x="3388" y="2788"/>
                      <a:pt x="3882" y="3201"/>
                      <a:pt x="3882" y="3805"/>
                    </a:cubicBezTo>
                    <a:lnTo>
                      <a:pt x="3882" y="5567"/>
                    </a:lnTo>
                    <a:lnTo>
                      <a:pt x="4501" y="5567"/>
                    </a:lnTo>
                    <a:lnTo>
                      <a:pt x="4501" y="3805"/>
                    </a:lnTo>
                    <a:cubicBezTo>
                      <a:pt x="4501" y="2875"/>
                      <a:pt x="3745" y="2204"/>
                      <a:pt x="2912" y="2204"/>
                    </a:cubicBezTo>
                    <a:cubicBezTo>
                      <a:pt x="2870" y="2204"/>
                      <a:pt x="2828" y="2206"/>
                      <a:pt x="2786" y="2209"/>
                    </a:cubicBezTo>
                    <a:lnTo>
                      <a:pt x="2977" y="1971"/>
                    </a:lnTo>
                    <a:cubicBezTo>
                      <a:pt x="3406" y="1495"/>
                      <a:pt x="3334" y="733"/>
                      <a:pt x="2858" y="328"/>
                    </a:cubicBezTo>
                    <a:cubicBezTo>
                      <a:pt x="2603" y="107"/>
                      <a:pt x="2297" y="0"/>
                      <a:pt x="199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6" name="Google Shape;1036;p58"/>
              <p:cNvSpPr/>
              <p:nvPr/>
            </p:nvSpPr>
            <p:spPr>
              <a:xfrm>
                <a:off x="4091393" y="2775041"/>
                <a:ext cx="156973" cy="194421"/>
              </a:xfrm>
              <a:custGeom>
                <a:rect b="b" l="l" r="r" t="t"/>
                <a:pathLst>
                  <a:path extrusionOk="0" h="5576" w="4502">
                    <a:moveTo>
                      <a:pt x="2524" y="0"/>
                    </a:moveTo>
                    <a:cubicBezTo>
                      <a:pt x="2207" y="0"/>
                      <a:pt x="1890" y="113"/>
                      <a:pt x="1643" y="337"/>
                    </a:cubicBezTo>
                    <a:cubicBezTo>
                      <a:pt x="1167" y="741"/>
                      <a:pt x="1120" y="1503"/>
                      <a:pt x="1524" y="1980"/>
                    </a:cubicBezTo>
                    <a:lnTo>
                      <a:pt x="1739" y="2218"/>
                    </a:lnTo>
                    <a:cubicBezTo>
                      <a:pt x="1697" y="2215"/>
                      <a:pt x="1655" y="2213"/>
                      <a:pt x="1614" y="2213"/>
                    </a:cubicBezTo>
                    <a:cubicBezTo>
                      <a:pt x="759" y="2213"/>
                      <a:pt x="0" y="2905"/>
                      <a:pt x="0" y="3813"/>
                    </a:cubicBezTo>
                    <a:lnTo>
                      <a:pt x="0" y="5576"/>
                    </a:lnTo>
                    <a:lnTo>
                      <a:pt x="643" y="5576"/>
                    </a:lnTo>
                    <a:lnTo>
                      <a:pt x="596" y="3790"/>
                    </a:lnTo>
                    <a:cubicBezTo>
                      <a:pt x="596" y="3180"/>
                      <a:pt x="1115" y="2782"/>
                      <a:pt x="1631" y="2782"/>
                    </a:cubicBezTo>
                    <a:cubicBezTo>
                      <a:pt x="1740" y="2782"/>
                      <a:pt x="1849" y="2800"/>
                      <a:pt x="1953" y="2837"/>
                    </a:cubicBezTo>
                    <a:cubicBezTo>
                      <a:pt x="1905" y="2932"/>
                      <a:pt x="1882" y="3028"/>
                      <a:pt x="1834" y="3099"/>
                    </a:cubicBezTo>
                    <a:lnTo>
                      <a:pt x="1524" y="3456"/>
                    </a:lnTo>
                    <a:cubicBezTo>
                      <a:pt x="761" y="4372"/>
                      <a:pt x="1675" y="5168"/>
                      <a:pt x="1725" y="5168"/>
                    </a:cubicBezTo>
                    <a:cubicBezTo>
                      <a:pt x="1730" y="5168"/>
                      <a:pt x="1727" y="5161"/>
                      <a:pt x="1715" y="5147"/>
                    </a:cubicBezTo>
                    <a:lnTo>
                      <a:pt x="1715" y="5147"/>
                    </a:lnTo>
                    <a:cubicBezTo>
                      <a:pt x="1958" y="5367"/>
                      <a:pt x="2264" y="5475"/>
                      <a:pt x="2574" y="5475"/>
                    </a:cubicBezTo>
                    <a:cubicBezTo>
                      <a:pt x="2901" y="5475"/>
                      <a:pt x="3232" y="5355"/>
                      <a:pt x="3501" y="5123"/>
                    </a:cubicBezTo>
                    <a:cubicBezTo>
                      <a:pt x="4144" y="4504"/>
                      <a:pt x="4501" y="3671"/>
                      <a:pt x="4501" y="2766"/>
                    </a:cubicBezTo>
                    <a:cubicBezTo>
                      <a:pt x="4501" y="1289"/>
                      <a:pt x="3430" y="360"/>
                      <a:pt x="3430" y="360"/>
                    </a:cubicBezTo>
                    <a:cubicBezTo>
                      <a:pt x="3176" y="119"/>
                      <a:pt x="2850" y="0"/>
                      <a:pt x="252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7" name="Google Shape;1037;p58"/>
              <p:cNvSpPr/>
              <p:nvPr/>
            </p:nvSpPr>
            <p:spPr>
              <a:xfrm>
                <a:off x="4080584" y="2990208"/>
                <a:ext cx="151151" cy="151987"/>
              </a:xfrm>
              <a:custGeom>
                <a:rect b="b" l="l" r="r" t="t"/>
                <a:pathLst>
                  <a:path extrusionOk="0" h="4359" w="4335">
                    <a:moveTo>
                      <a:pt x="2573" y="1262"/>
                    </a:moveTo>
                    <a:lnTo>
                      <a:pt x="3025" y="1691"/>
                    </a:lnTo>
                    <a:lnTo>
                      <a:pt x="2573" y="2143"/>
                    </a:lnTo>
                    <a:lnTo>
                      <a:pt x="3025" y="2596"/>
                    </a:lnTo>
                    <a:lnTo>
                      <a:pt x="2573" y="3048"/>
                    </a:lnTo>
                    <a:lnTo>
                      <a:pt x="2144" y="2596"/>
                    </a:lnTo>
                    <a:lnTo>
                      <a:pt x="1691" y="3048"/>
                    </a:lnTo>
                    <a:lnTo>
                      <a:pt x="1239" y="2596"/>
                    </a:lnTo>
                    <a:lnTo>
                      <a:pt x="1691" y="2143"/>
                    </a:lnTo>
                    <a:lnTo>
                      <a:pt x="1239" y="1691"/>
                    </a:lnTo>
                    <a:lnTo>
                      <a:pt x="1691" y="1262"/>
                    </a:lnTo>
                    <a:lnTo>
                      <a:pt x="2144" y="1691"/>
                    </a:lnTo>
                    <a:lnTo>
                      <a:pt x="2573" y="1262"/>
                    </a:lnTo>
                    <a:close/>
                    <a:moveTo>
                      <a:pt x="2168" y="0"/>
                    </a:moveTo>
                    <a:cubicBezTo>
                      <a:pt x="977" y="0"/>
                      <a:pt x="1" y="976"/>
                      <a:pt x="1" y="2167"/>
                    </a:cubicBezTo>
                    <a:cubicBezTo>
                      <a:pt x="1" y="3358"/>
                      <a:pt x="977" y="4358"/>
                      <a:pt x="2168" y="4358"/>
                    </a:cubicBezTo>
                    <a:cubicBezTo>
                      <a:pt x="3359" y="4358"/>
                      <a:pt x="4335" y="3358"/>
                      <a:pt x="4335" y="2167"/>
                    </a:cubicBezTo>
                    <a:cubicBezTo>
                      <a:pt x="4335" y="976"/>
                      <a:pt x="3359" y="0"/>
                      <a:pt x="216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38" name="Google Shape;1038;p58"/>
              <p:cNvSpPr/>
              <p:nvPr/>
            </p:nvSpPr>
            <p:spPr>
              <a:xfrm>
                <a:off x="3994217" y="2990208"/>
                <a:ext cx="100523" cy="150314"/>
              </a:xfrm>
              <a:custGeom>
                <a:rect b="b" l="l" r="r" t="t"/>
                <a:pathLst>
                  <a:path extrusionOk="0" h="4311" w="2883">
                    <a:moveTo>
                      <a:pt x="930" y="0"/>
                    </a:moveTo>
                    <a:cubicBezTo>
                      <a:pt x="406" y="0"/>
                      <a:pt x="1" y="405"/>
                      <a:pt x="1" y="929"/>
                    </a:cubicBezTo>
                    <a:lnTo>
                      <a:pt x="1" y="2143"/>
                    </a:lnTo>
                    <a:lnTo>
                      <a:pt x="930" y="3072"/>
                    </a:lnTo>
                    <a:lnTo>
                      <a:pt x="930" y="4311"/>
                    </a:lnTo>
                    <a:lnTo>
                      <a:pt x="2883" y="4311"/>
                    </a:lnTo>
                    <a:cubicBezTo>
                      <a:pt x="2263" y="3810"/>
                      <a:pt x="1835" y="3048"/>
                      <a:pt x="1835" y="2167"/>
                    </a:cubicBezTo>
                    <a:cubicBezTo>
                      <a:pt x="1835" y="1310"/>
                      <a:pt x="2263" y="500"/>
                      <a:pt x="288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39" name="Google Shape;1039;p58"/>
          <p:cNvGrpSpPr/>
          <p:nvPr/>
        </p:nvGrpSpPr>
        <p:grpSpPr>
          <a:xfrm>
            <a:off x="6063075" y="5119984"/>
            <a:ext cx="1280400" cy="1280400"/>
            <a:chOff x="3044813" y="2536774"/>
            <a:chExt cx="640200" cy="640200"/>
          </a:xfrm>
        </p:grpSpPr>
        <p:sp>
          <p:nvSpPr>
            <p:cNvPr id="1040" name="Google Shape;1040;p58"/>
            <p:cNvSpPr/>
            <p:nvPr/>
          </p:nvSpPr>
          <p:spPr>
            <a:xfrm>
              <a:off x="3044813"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41" name="Google Shape;1041;p58"/>
            <p:cNvGrpSpPr/>
            <p:nvPr/>
          </p:nvGrpSpPr>
          <p:grpSpPr>
            <a:xfrm>
              <a:off x="3181387" y="2673348"/>
              <a:ext cx="367050" cy="367050"/>
              <a:chOff x="3093311" y="2835745"/>
              <a:chExt cx="367050" cy="367050"/>
            </a:xfrm>
          </p:grpSpPr>
          <p:sp>
            <p:nvSpPr>
              <p:cNvPr id="1042" name="Google Shape;1042;p58"/>
              <p:cNvSpPr/>
              <p:nvPr/>
            </p:nvSpPr>
            <p:spPr>
              <a:xfrm>
                <a:off x="3294252" y="2998507"/>
                <a:ext cx="98849" cy="85565"/>
              </a:xfrm>
              <a:custGeom>
                <a:rect b="b" l="l" r="r" t="t"/>
                <a:pathLst>
                  <a:path extrusionOk="0" h="2454" w="2835">
                    <a:moveTo>
                      <a:pt x="596" y="0"/>
                    </a:moveTo>
                    <a:cubicBezTo>
                      <a:pt x="286" y="0"/>
                      <a:pt x="48" y="262"/>
                      <a:pt x="0" y="596"/>
                    </a:cubicBezTo>
                    <a:cubicBezTo>
                      <a:pt x="0" y="953"/>
                      <a:pt x="286" y="1262"/>
                      <a:pt x="643" y="1262"/>
                    </a:cubicBezTo>
                    <a:lnTo>
                      <a:pt x="929" y="1262"/>
                    </a:lnTo>
                    <a:lnTo>
                      <a:pt x="929" y="2453"/>
                    </a:lnTo>
                    <a:lnTo>
                      <a:pt x="1906" y="2453"/>
                    </a:lnTo>
                    <a:lnTo>
                      <a:pt x="1906" y="1262"/>
                    </a:lnTo>
                    <a:lnTo>
                      <a:pt x="2215" y="1262"/>
                    </a:lnTo>
                    <a:cubicBezTo>
                      <a:pt x="2572" y="1262"/>
                      <a:pt x="2834" y="953"/>
                      <a:pt x="2834" y="596"/>
                    </a:cubicBezTo>
                    <a:cubicBezTo>
                      <a:pt x="2834" y="262"/>
                      <a:pt x="2572" y="24"/>
                      <a:pt x="2239" y="0"/>
                    </a:cubicBezTo>
                    <a:cubicBezTo>
                      <a:pt x="2096" y="0"/>
                      <a:pt x="1977" y="24"/>
                      <a:pt x="1858" y="119"/>
                    </a:cubicBezTo>
                    <a:cubicBezTo>
                      <a:pt x="1727" y="215"/>
                      <a:pt x="1578" y="262"/>
                      <a:pt x="1429" y="262"/>
                    </a:cubicBezTo>
                    <a:cubicBezTo>
                      <a:pt x="1280" y="262"/>
                      <a:pt x="1132" y="215"/>
                      <a:pt x="1001" y="119"/>
                    </a:cubicBezTo>
                    <a:cubicBezTo>
                      <a:pt x="881" y="24"/>
                      <a:pt x="762" y="0"/>
                      <a:pt x="59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3" name="Google Shape;1043;p58"/>
              <p:cNvSpPr/>
              <p:nvPr/>
            </p:nvSpPr>
            <p:spPr>
              <a:xfrm>
                <a:off x="3296728" y="2835745"/>
                <a:ext cx="98849" cy="98849"/>
              </a:xfrm>
              <a:custGeom>
                <a:rect b="b" l="l" r="r" t="t"/>
                <a:pathLst>
                  <a:path extrusionOk="0" h="2835" w="2835">
                    <a:moveTo>
                      <a:pt x="977" y="1"/>
                    </a:moveTo>
                    <a:lnTo>
                      <a:pt x="977" y="1572"/>
                    </a:lnTo>
                    <a:lnTo>
                      <a:pt x="668" y="1572"/>
                    </a:lnTo>
                    <a:cubicBezTo>
                      <a:pt x="263" y="1572"/>
                      <a:pt x="1" y="1882"/>
                      <a:pt x="1" y="2239"/>
                    </a:cubicBezTo>
                    <a:cubicBezTo>
                      <a:pt x="1" y="2549"/>
                      <a:pt x="263" y="2787"/>
                      <a:pt x="596" y="2835"/>
                    </a:cubicBezTo>
                    <a:cubicBezTo>
                      <a:pt x="739" y="2835"/>
                      <a:pt x="858" y="2787"/>
                      <a:pt x="977" y="2715"/>
                    </a:cubicBezTo>
                    <a:cubicBezTo>
                      <a:pt x="1108" y="2620"/>
                      <a:pt x="1257" y="2573"/>
                      <a:pt x="1406" y="2573"/>
                    </a:cubicBezTo>
                    <a:cubicBezTo>
                      <a:pt x="1555" y="2573"/>
                      <a:pt x="1704" y="2620"/>
                      <a:pt x="1835" y="2715"/>
                    </a:cubicBezTo>
                    <a:cubicBezTo>
                      <a:pt x="1954" y="2787"/>
                      <a:pt x="2073" y="2835"/>
                      <a:pt x="2239" y="2835"/>
                    </a:cubicBezTo>
                    <a:cubicBezTo>
                      <a:pt x="2549" y="2835"/>
                      <a:pt x="2787" y="2549"/>
                      <a:pt x="2835" y="2239"/>
                    </a:cubicBezTo>
                    <a:cubicBezTo>
                      <a:pt x="2835" y="1882"/>
                      <a:pt x="2549" y="1572"/>
                      <a:pt x="2192" y="1572"/>
                    </a:cubicBezTo>
                    <a:lnTo>
                      <a:pt x="1906" y="1572"/>
                    </a:lnTo>
                    <a:lnTo>
                      <a:pt x="190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4" name="Google Shape;1044;p58"/>
              <p:cNvSpPr/>
              <p:nvPr/>
            </p:nvSpPr>
            <p:spPr>
              <a:xfrm>
                <a:off x="3221170" y="3105620"/>
                <a:ext cx="237517" cy="97176"/>
              </a:xfrm>
              <a:custGeom>
                <a:rect b="b" l="l" r="r" t="t"/>
                <a:pathLst>
                  <a:path extrusionOk="0" h="2787" w="6812">
                    <a:moveTo>
                      <a:pt x="1858" y="1167"/>
                    </a:moveTo>
                    <a:lnTo>
                      <a:pt x="1858" y="1786"/>
                    </a:lnTo>
                    <a:lnTo>
                      <a:pt x="1239" y="1786"/>
                    </a:lnTo>
                    <a:lnTo>
                      <a:pt x="1239" y="1167"/>
                    </a:lnTo>
                    <a:close/>
                    <a:moveTo>
                      <a:pt x="3097" y="1167"/>
                    </a:moveTo>
                    <a:lnTo>
                      <a:pt x="3097" y="1786"/>
                    </a:lnTo>
                    <a:lnTo>
                      <a:pt x="2454" y="1786"/>
                    </a:lnTo>
                    <a:lnTo>
                      <a:pt x="2454" y="1167"/>
                    </a:lnTo>
                    <a:close/>
                    <a:moveTo>
                      <a:pt x="1" y="0"/>
                    </a:moveTo>
                    <a:lnTo>
                      <a:pt x="1" y="2787"/>
                    </a:lnTo>
                    <a:lnTo>
                      <a:pt x="6812" y="2787"/>
                    </a:lnTo>
                    <a:lnTo>
                      <a:pt x="6812" y="1786"/>
                    </a:lnTo>
                    <a:lnTo>
                      <a:pt x="3716" y="1786"/>
                    </a:lnTo>
                    <a:lnTo>
                      <a:pt x="3716" y="1167"/>
                    </a:lnTo>
                    <a:lnTo>
                      <a:pt x="6812" y="1167"/>
                    </a:lnTo>
                    <a:lnTo>
                      <a:pt x="681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5" name="Google Shape;1045;p58"/>
              <p:cNvSpPr/>
              <p:nvPr/>
            </p:nvSpPr>
            <p:spPr>
              <a:xfrm>
                <a:off x="3093311" y="2835745"/>
                <a:ext cx="367050" cy="313075"/>
              </a:xfrm>
              <a:custGeom>
                <a:rect b="b" l="l" r="r" t="t"/>
                <a:pathLst>
                  <a:path extrusionOk="0" h="8979" w="10527">
                    <a:moveTo>
                      <a:pt x="0" y="1"/>
                    </a:moveTo>
                    <a:lnTo>
                      <a:pt x="0" y="1215"/>
                    </a:lnTo>
                    <a:cubicBezTo>
                      <a:pt x="0" y="1477"/>
                      <a:pt x="119" y="1763"/>
                      <a:pt x="334" y="1930"/>
                    </a:cubicBezTo>
                    <a:cubicBezTo>
                      <a:pt x="500" y="2072"/>
                      <a:pt x="619" y="2287"/>
                      <a:pt x="619" y="2525"/>
                    </a:cubicBezTo>
                    <a:lnTo>
                      <a:pt x="619" y="3716"/>
                    </a:lnTo>
                    <a:lnTo>
                      <a:pt x="1239" y="3716"/>
                    </a:lnTo>
                    <a:lnTo>
                      <a:pt x="1239" y="8074"/>
                    </a:lnTo>
                    <a:cubicBezTo>
                      <a:pt x="1239" y="8574"/>
                      <a:pt x="1667" y="8979"/>
                      <a:pt x="2167" y="8979"/>
                    </a:cubicBezTo>
                    <a:cubicBezTo>
                      <a:pt x="2667" y="8979"/>
                      <a:pt x="3096" y="8574"/>
                      <a:pt x="3096" y="8074"/>
                    </a:cubicBezTo>
                    <a:lnTo>
                      <a:pt x="3096" y="7431"/>
                    </a:lnTo>
                    <a:cubicBezTo>
                      <a:pt x="3096" y="7264"/>
                      <a:pt x="3239" y="7145"/>
                      <a:pt x="3382" y="7145"/>
                    </a:cubicBezTo>
                    <a:lnTo>
                      <a:pt x="6192" y="7145"/>
                    </a:lnTo>
                    <a:lnTo>
                      <a:pt x="6192" y="6526"/>
                    </a:lnTo>
                    <a:cubicBezTo>
                      <a:pt x="5644" y="6359"/>
                      <a:pt x="5239" y="5883"/>
                      <a:pt x="5263" y="5264"/>
                    </a:cubicBezTo>
                    <a:cubicBezTo>
                      <a:pt x="5287" y="4644"/>
                      <a:pt x="5811" y="4097"/>
                      <a:pt x="6454" y="4073"/>
                    </a:cubicBezTo>
                    <a:cubicBezTo>
                      <a:pt x="6716" y="4073"/>
                      <a:pt x="7002" y="4144"/>
                      <a:pt x="7192" y="4287"/>
                    </a:cubicBezTo>
                    <a:cubicBezTo>
                      <a:pt x="7228" y="4299"/>
                      <a:pt x="7258" y="4305"/>
                      <a:pt x="7284" y="4305"/>
                    </a:cubicBezTo>
                    <a:cubicBezTo>
                      <a:pt x="7311" y="4305"/>
                      <a:pt x="7335" y="4299"/>
                      <a:pt x="7359" y="4287"/>
                    </a:cubicBezTo>
                    <a:cubicBezTo>
                      <a:pt x="7530" y="4159"/>
                      <a:pt x="7777" y="4069"/>
                      <a:pt x="8015" y="4069"/>
                    </a:cubicBezTo>
                    <a:cubicBezTo>
                      <a:pt x="8043" y="4069"/>
                      <a:pt x="8070" y="4070"/>
                      <a:pt x="8097" y="4073"/>
                    </a:cubicBezTo>
                    <a:cubicBezTo>
                      <a:pt x="8716" y="4097"/>
                      <a:pt x="9264" y="4644"/>
                      <a:pt x="9288" y="5264"/>
                    </a:cubicBezTo>
                    <a:cubicBezTo>
                      <a:pt x="9312" y="5859"/>
                      <a:pt x="8907" y="6359"/>
                      <a:pt x="8359" y="6526"/>
                    </a:cubicBezTo>
                    <a:lnTo>
                      <a:pt x="8359" y="7145"/>
                    </a:lnTo>
                    <a:lnTo>
                      <a:pt x="10526" y="7145"/>
                    </a:lnTo>
                    <a:lnTo>
                      <a:pt x="10526" y="24"/>
                    </a:lnTo>
                    <a:lnTo>
                      <a:pt x="8311" y="24"/>
                    </a:lnTo>
                    <a:lnTo>
                      <a:pt x="8311" y="1001"/>
                    </a:lnTo>
                    <a:cubicBezTo>
                      <a:pt x="8835" y="1168"/>
                      <a:pt x="9264" y="1644"/>
                      <a:pt x="9216" y="2263"/>
                    </a:cubicBezTo>
                    <a:cubicBezTo>
                      <a:pt x="9193" y="2906"/>
                      <a:pt x="8669" y="3454"/>
                      <a:pt x="7978" y="3454"/>
                    </a:cubicBezTo>
                    <a:cubicBezTo>
                      <a:pt x="7740" y="3454"/>
                      <a:pt x="7502" y="3382"/>
                      <a:pt x="7287" y="3239"/>
                    </a:cubicBezTo>
                    <a:cubicBezTo>
                      <a:pt x="7264" y="3227"/>
                      <a:pt x="7234" y="3222"/>
                      <a:pt x="7207" y="3222"/>
                    </a:cubicBezTo>
                    <a:cubicBezTo>
                      <a:pt x="7180" y="3222"/>
                      <a:pt x="7156" y="3227"/>
                      <a:pt x="7145" y="3239"/>
                    </a:cubicBezTo>
                    <a:cubicBezTo>
                      <a:pt x="6952" y="3368"/>
                      <a:pt x="6722" y="3457"/>
                      <a:pt x="6487" y="3457"/>
                    </a:cubicBezTo>
                    <a:cubicBezTo>
                      <a:pt x="6460" y="3457"/>
                      <a:pt x="6433" y="3456"/>
                      <a:pt x="6406" y="3454"/>
                    </a:cubicBezTo>
                    <a:cubicBezTo>
                      <a:pt x="5763" y="3406"/>
                      <a:pt x="5239" y="2882"/>
                      <a:pt x="5216" y="2263"/>
                    </a:cubicBezTo>
                    <a:cubicBezTo>
                      <a:pt x="5168" y="1668"/>
                      <a:pt x="5597" y="1168"/>
                      <a:pt x="6121" y="1001"/>
                    </a:cubicBezTo>
                    <a:lnTo>
                      <a:pt x="6121" y="1"/>
                    </a:lnTo>
                    <a:lnTo>
                      <a:pt x="3668" y="1"/>
                    </a:lnTo>
                    <a:lnTo>
                      <a:pt x="3668" y="6478"/>
                    </a:lnTo>
                    <a:lnTo>
                      <a:pt x="3358" y="6478"/>
                    </a:lnTo>
                    <a:cubicBezTo>
                      <a:pt x="2858" y="6478"/>
                      <a:pt x="2429" y="6907"/>
                      <a:pt x="2429" y="7407"/>
                    </a:cubicBezTo>
                    <a:lnTo>
                      <a:pt x="2429" y="8026"/>
                    </a:lnTo>
                    <a:cubicBezTo>
                      <a:pt x="2429" y="8217"/>
                      <a:pt x="2286" y="8336"/>
                      <a:pt x="2144" y="8336"/>
                    </a:cubicBezTo>
                    <a:cubicBezTo>
                      <a:pt x="2001" y="8336"/>
                      <a:pt x="1834" y="8193"/>
                      <a:pt x="1834" y="8026"/>
                    </a:cubicBezTo>
                    <a:lnTo>
                      <a:pt x="1834" y="3716"/>
                    </a:lnTo>
                    <a:lnTo>
                      <a:pt x="2477" y="3716"/>
                    </a:lnTo>
                    <a:lnTo>
                      <a:pt x="2477" y="2525"/>
                    </a:lnTo>
                    <a:cubicBezTo>
                      <a:pt x="2477" y="2311"/>
                      <a:pt x="2548" y="2072"/>
                      <a:pt x="2763" y="1930"/>
                    </a:cubicBezTo>
                    <a:cubicBezTo>
                      <a:pt x="2977" y="1763"/>
                      <a:pt x="3096" y="1477"/>
                      <a:pt x="3096" y="1215"/>
                    </a:cubicBezTo>
                    <a:lnTo>
                      <a:pt x="309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46" name="Google Shape;1046;p58"/>
          <p:cNvGrpSpPr/>
          <p:nvPr/>
        </p:nvGrpSpPr>
        <p:grpSpPr>
          <a:xfrm>
            <a:off x="2810758" y="5119984"/>
            <a:ext cx="1280400" cy="1280400"/>
            <a:chOff x="1399138" y="2536774"/>
            <a:chExt cx="640200" cy="640200"/>
          </a:xfrm>
        </p:grpSpPr>
        <p:sp>
          <p:nvSpPr>
            <p:cNvPr id="1047" name="Google Shape;1047;p58"/>
            <p:cNvSpPr/>
            <p:nvPr/>
          </p:nvSpPr>
          <p:spPr>
            <a:xfrm>
              <a:off x="1399138"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48" name="Google Shape;1048;p58"/>
            <p:cNvSpPr/>
            <p:nvPr/>
          </p:nvSpPr>
          <p:spPr>
            <a:xfrm>
              <a:off x="1534893" y="2674604"/>
              <a:ext cx="368689" cy="364540"/>
            </a:xfrm>
            <a:custGeom>
              <a:rect b="b" l="l" r="r" t="t"/>
              <a:pathLst>
                <a:path extrusionOk="0" h="10455" w="10574">
                  <a:moveTo>
                    <a:pt x="6502" y="1215"/>
                  </a:moveTo>
                  <a:cubicBezTo>
                    <a:pt x="6478" y="1429"/>
                    <a:pt x="6430" y="1643"/>
                    <a:pt x="6382" y="1858"/>
                  </a:cubicBezTo>
                  <a:lnTo>
                    <a:pt x="4215" y="1858"/>
                  </a:lnTo>
                  <a:cubicBezTo>
                    <a:pt x="4144" y="1643"/>
                    <a:pt x="4120" y="1429"/>
                    <a:pt x="4096" y="1215"/>
                  </a:cubicBezTo>
                  <a:close/>
                  <a:moveTo>
                    <a:pt x="6430" y="8335"/>
                  </a:moveTo>
                  <a:lnTo>
                    <a:pt x="6525" y="8954"/>
                  </a:lnTo>
                  <a:lnTo>
                    <a:pt x="4096" y="8954"/>
                  </a:lnTo>
                  <a:lnTo>
                    <a:pt x="4168" y="8335"/>
                  </a:lnTo>
                  <a:close/>
                  <a:moveTo>
                    <a:pt x="2834" y="0"/>
                  </a:moveTo>
                  <a:lnTo>
                    <a:pt x="2834" y="619"/>
                  </a:lnTo>
                  <a:lnTo>
                    <a:pt x="1524" y="619"/>
                  </a:lnTo>
                  <a:cubicBezTo>
                    <a:pt x="1405" y="357"/>
                    <a:pt x="1143" y="143"/>
                    <a:pt x="810" y="143"/>
                  </a:cubicBezTo>
                  <a:cubicBezTo>
                    <a:pt x="405" y="143"/>
                    <a:pt x="48" y="500"/>
                    <a:pt x="48" y="929"/>
                  </a:cubicBezTo>
                  <a:cubicBezTo>
                    <a:pt x="48" y="1334"/>
                    <a:pt x="405" y="1691"/>
                    <a:pt x="810" y="1691"/>
                  </a:cubicBezTo>
                  <a:cubicBezTo>
                    <a:pt x="1143" y="1691"/>
                    <a:pt x="1405" y="1524"/>
                    <a:pt x="1524" y="1215"/>
                  </a:cubicBezTo>
                  <a:lnTo>
                    <a:pt x="2834" y="1215"/>
                  </a:lnTo>
                  <a:cubicBezTo>
                    <a:pt x="2834" y="1334"/>
                    <a:pt x="2739" y="2263"/>
                    <a:pt x="3215" y="3406"/>
                  </a:cubicBezTo>
                  <a:lnTo>
                    <a:pt x="1524" y="3406"/>
                  </a:lnTo>
                  <a:cubicBezTo>
                    <a:pt x="1405" y="3120"/>
                    <a:pt x="1143" y="2929"/>
                    <a:pt x="810" y="2929"/>
                  </a:cubicBezTo>
                  <a:cubicBezTo>
                    <a:pt x="405" y="2929"/>
                    <a:pt x="48" y="3287"/>
                    <a:pt x="48" y="3691"/>
                  </a:cubicBezTo>
                  <a:cubicBezTo>
                    <a:pt x="48" y="4120"/>
                    <a:pt x="405" y="4477"/>
                    <a:pt x="810" y="4477"/>
                  </a:cubicBezTo>
                  <a:cubicBezTo>
                    <a:pt x="1143" y="4477"/>
                    <a:pt x="1405" y="4287"/>
                    <a:pt x="1524" y="4001"/>
                  </a:cubicBezTo>
                  <a:lnTo>
                    <a:pt x="3525" y="4001"/>
                  </a:lnTo>
                  <a:cubicBezTo>
                    <a:pt x="3644" y="4168"/>
                    <a:pt x="3739" y="4358"/>
                    <a:pt x="3882" y="4525"/>
                  </a:cubicBezTo>
                  <a:cubicBezTo>
                    <a:pt x="4001" y="4382"/>
                    <a:pt x="4144" y="4263"/>
                    <a:pt x="4287" y="4144"/>
                  </a:cubicBezTo>
                  <a:cubicBezTo>
                    <a:pt x="4525" y="3930"/>
                    <a:pt x="4739" y="3715"/>
                    <a:pt x="4930" y="3477"/>
                  </a:cubicBezTo>
                  <a:cubicBezTo>
                    <a:pt x="4715" y="3168"/>
                    <a:pt x="4525" y="2810"/>
                    <a:pt x="4382" y="2453"/>
                  </a:cubicBezTo>
                  <a:lnTo>
                    <a:pt x="6192" y="2453"/>
                  </a:lnTo>
                  <a:cubicBezTo>
                    <a:pt x="5906" y="3287"/>
                    <a:pt x="5358" y="4025"/>
                    <a:pt x="4644" y="4620"/>
                  </a:cubicBezTo>
                  <a:cubicBezTo>
                    <a:pt x="4025" y="5120"/>
                    <a:pt x="3549" y="5787"/>
                    <a:pt x="3263" y="6454"/>
                  </a:cubicBezTo>
                  <a:lnTo>
                    <a:pt x="1501" y="6454"/>
                  </a:lnTo>
                  <a:cubicBezTo>
                    <a:pt x="1381" y="6192"/>
                    <a:pt x="1119" y="5978"/>
                    <a:pt x="786" y="5978"/>
                  </a:cubicBezTo>
                  <a:cubicBezTo>
                    <a:pt x="357" y="5978"/>
                    <a:pt x="0" y="6335"/>
                    <a:pt x="0" y="6764"/>
                  </a:cubicBezTo>
                  <a:cubicBezTo>
                    <a:pt x="0" y="7168"/>
                    <a:pt x="357" y="7526"/>
                    <a:pt x="786" y="7526"/>
                  </a:cubicBezTo>
                  <a:cubicBezTo>
                    <a:pt x="1119" y="7526"/>
                    <a:pt x="1381" y="7359"/>
                    <a:pt x="1501" y="7049"/>
                  </a:cubicBezTo>
                  <a:lnTo>
                    <a:pt x="3025" y="7049"/>
                  </a:lnTo>
                  <a:cubicBezTo>
                    <a:pt x="2858" y="7526"/>
                    <a:pt x="2810" y="8049"/>
                    <a:pt x="2810" y="8550"/>
                  </a:cubicBezTo>
                  <a:lnTo>
                    <a:pt x="2810" y="9240"/>
                  </a:lnTo>
                  <a:lnTo>
                    <a:pt x="1501" y="9240"/>
                  </a:lnTo>
                  <a:cubicBezTo>
                    <a:pt x="1381" y="8954"/>
                    <a:pt x="1119" y="8764"/>
                    <a:pt x="786" y="8764"/>
                  </a:cubicBezTo>
                  <a:cubicBezTo>
                    <a:pt x="357" y="8764"/>
                    <a:pt x="0" y="9121"/>
                    <a:pt x="0" y="9526"/>
                  </a:cubicBezTo>
                  <a:cubicBezTo>
                    <a:pt x="0" y="9955"/>
                    <a:pt x="357" y="10312"/>
                    <a:pt x="786" y="10312"/>
                  </a:cubicBezTo>
                  <a:cubicBezTo>
                    <a:pt x="1119" y="10312"/>
                    <a:pt x="1381" y="10121"/>
                    <a:pt x="1501" y="9836"/>
                  </a:cubicBezTo>
                  <a:lnTo>
                    <a:pt x="2810" y="9836"/>
                  </a:lnTo>
                  <a:lnTo>
                    <a:pt x="2810" y="10455"/>
                  </a:lnTo>
                  <a:lnTo>
                    <a:pt x="4049" y="10455"/>
                  </a:lnTo>
                  <a:lnTo>
                    <a:pt x="4049" y="9526"/>
                  </a:lnTo>
                  <a:lnTo>
                    <a:pt x="6525" y="9526"/>
                  </a:lnTo>
                  <a:lnTo>
                    <a:pt x="6525" y="10455"/>
                  </a:lnTo>
                  <a:lnTo>
                    <a:pt x="7788" y="10455"/>
                  </a:lnTo>
                  <a:lnTo>
                    <a:pt x="7788" y="9836"/>
                  </a:lnTo>
                  <a:lnTo>
                    <a:pt x="9097" y="9836"/>
                  </a:lnTo>
                  <a:cubicBezTo>
                    <a:pt x="9216" y="10098"/>
                    <a:pt x="9478" y="10312"/>
                    <a:pt x="9812" y="10312"/>
                  </a:cubicBezTo>
                  <a:cubicBezTo>
                    <a:pt x="10217" y="10312"/>
                    <a:pt x="10574" y="9955"/>
                    <a:pt x="10574" y="9526"/>
                  </a:cubicBezTo>
                  <a:cubicBezTo>
                    <a:pt x="10574" y="9121"/>
                    <a:pt x="10217" y="8764"/>
                    <a:pt x="9812" y="8764"/>
                  </a:cubicBezTo>
                  <a:cubicBezTo>
                    <a:pt x="9478" y="8764"/>
                    <a:pt x="9216" y="8931"/>
                    <a:pt x="9097" y="9240"/>
                  </a:cubicBezTo>
                  <a:lnTo>
                    <a:pt x="7788" y="9240"/>
                  </a:lnTo>
                  <a:lnTo>
                    <a:pt x="7788" y="8550"/>
                  </a:lnTo>
                  <a:cubicBezTo>
                    <a:pt x="7788" y="8049"/>
                    <a:pt x="7692" y="7526"/>
                    <a:pt x="7573" y="7049"/>
                  </a:cubicBezTo>
                  <a:lnTo>
                    <a:pt x="9097" y="7049"/>
                  </a:lnTo>
                  <a:cubicBezTo>
                    <a:pt x="9216" y="7335"/>
                    <a:pt x="9478" y="7526"/>
                    <a:pt x="9812" y="7526"/>
                  </a:cubicBezTo>
                  <a:cubicBezTo>
                    <a:pt x="10217" y="7526"/>
                    <a:pt x="10574" y="7168"/>
                    <a:pt x="10574" y="6764"/>
                  </a:cubicBezTo>
                  <a:cubicBezTo>
                    <a:pt x="10574" y="6335"/>
                    <a:pt x="10217" y="5978"/>
                    <a:pt x="9812" y="5978"/>
                  </a:cubicBezTo>
                  <a:cubicBezTo>
                    <a:pt x="9478" y="5978"/>
                    <a:pt x="9216" y="6168"/>
                    <a:pt x="9097" y="6454"/>
                  </a:cubicBezTo>
                  <a:lnTo>
                    <a:pt x="7335" y="6454"/>
                  </a:lnTo>
                  <a:cubicBezTo>
                    <a:pt x="7192" y="6097"/>
                    <a:pt x="6978" y="5787"/>
                    <a:pt x="6740" y="5454"/>
                  </a:cubicBezTo>
                  <a:cubicBezTo>
                    <a:pt x="6621" y="5597"/>
                    <a:pt x="6478" y="5716"/>
                    <a:pt x="6311" y="5835"/>
                  </a:cubicBezTo>
                  <a:cubicBezTo>
                    <a:pt x="6073" y="6049"/>
                    <a:pt x="5882" y="6263"/>
                    <a:pt x="5692" y="6502"/>
                  </a:cubicBezTo>
                  <a:cubicBezTo>
                    <a:pt x="5930" y="6883"/>
                    <a:pt x="6144" y="7264"/>
                    <a:pt x="6287" y="7716"/>
                  </a:cubicBezTo>
                  <a:lnTo>
                    <a:pt x="4334" y="7716"/>
                  </a:lnTo>
                  <a:cubicBezTo>
                    <a:pt x="4620" y="6811"/>
                    <a:pt x="5192" y="6025"/>
                    <a:pt x="5930" y="5382"/>
                  </a:cubicBezTo>
                  <a:cubicBezTo>
                    <a:pt x="6406" y="5001"/>
                    <a:pt x="6787" y="4525"/>
                    <a:pt x="7097" y="4001"/>
                  </a:cubicBezTo>
                  <a:lnTo>
                    <a:pt x="9097" y="4001"/>
                  </a:lnTo>
                  <a:cubicBezTo>
                    <a:pt x="9216" y="4263"/>
                    <a:pt x="9478" y="4477"/>
                    <a:pt x="9812" y="4477"/>
                  </a:cubicBezTo>
                  <a:cubicBezTo>
                    <a:pt x="10217" y="4477"/>
                    <a:pt x="10574" y="4120"/>
                    <a:pt x="10574" y="3691"/>
                  </a:cubicBezTo>
                  <a:cubicBezTo>
                    <a:pt x="10574" y="3287"/>
                    <a:pt x="10217" y="2929"/>
                    <a:pt x="9812" y="2929"/>
                  </a:cubicBezTo>
                  <a:cubicBezTo>
                    <a:pt x="9478" y="2929"/>
                    <a:pt x="9216" y="3096"/>
                    <a:pt x="9097" y="3406"/>
                  </a:cubicBezTo>
                  <a:lnTo>
                    <a:pt x="7383" y="3406"/>
                  </a:lnTo>
                  <a:cubicBezTo>
                    <a:pt x="7859" y="2263"/>
                    <a:pt x="7788" y="1334"/>
                    <a:pt x="7788" y="1215"/>
                  </a:cubicBezTo>
                  <a:lnTo>
                    <a:pt x="9097" y="1215"/>
                  </a:lnTo>
                  <a:cubicBezTo>
                    <a:pt x="9216" y="1501"/>
                    <a:pt x="9478" y="1691"/>
                    <a:pt x="9812" y="1691"/>
                  </a:cubicBezTo>
                  <a:cubicBezTo>
                    <a:pt x="10217" y="1691"/>
                    <a:pt x="10574" y="1334"/>
                    <a:pt x="10574" y="929"/>
                  </a:cubicBezTo>
                  <a:cubicBezTo>
                    <a:pt x="10574" y="500"/>
                    <a:pt x="10217" y="143"/>
                    <a:pt x="9812" y="143"/>
                  </a:cubicBezTo>
                  <a:cubicBezTo>
                    <a:pt x="9478" y="143"/>
                    <a:pt x="9216" y="334"/>
                    <a:pt x="9097" y="619"/>
                  </a:cubicBezTo>
                  <a:lnTo>
                    <a:pt x="7788" y="619"/>
                  </a:lnTo>
                  <a:lnTo>
                    <a:pt x="7788" y="0"/>
                  </a:lnTo>
                  <a:lnTo>
                    <a:pt x="6525" y="0"/>
                  </a:lnTo>
                  <a:lnTo>
                    <a:pt x="6525" y="619"/>
                  </a:lnTo>
                  <a:lnTo>
                    <a:pt x="4049" y="619"/>
                  </a:lnTo>
                  <a:lnTo>
                    <a:pt x="404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49" name="Google Shape;1049;p58"/>
          <p:cNvGrpSpPr/>
          <p:nvPr/>
        </p:nvGrpSpPr>
        <p:grpSpPr>
          <a:xfrm>
            <a:off x="1184600" y="3816527"/>
            <a:ext cx="1280400" cy="1280400"/>
            <a:chOff x="592300" y="1886147"/>
            <a:chExt cx="640200" cy="640200"/>
          </a:xfrm>
        </p:grpSpPr>
        <p:sp>
          <p:nvSpPr>
            <p:cNvPr id="1050" name="Google Shape;1050;p58"/>
            <p:cNvSpPr/>
            <p:nvPr/>
          </p:nvSpPr>
          <p:spPr>
            <a:xfrm>
              <a:off x="592300"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51" name="Google Shape;1051;p58"/>
            <p:cNvGrpSpPr/>
            <p:nvPr/>
          </p:nvGrpSpPr>
          <p:grpSpPr>
            <a:xfrm>
              <a:off x="728875" y="2022303"/>
              <a:ext cx="367050" cy="367887"/>
              <a:chOff x="730968" y="2114999"/>
              <a:chExt cx="367050" cy="367887"/>
            </a:xfrm>
          </p:grpSpPr>
          <p:sp>
            <p:nvSpPr>
              <p:cNvPr id="1052" name="Google Shape;1052;p58"/>
              <p:cNvSpPr/>
              <p:nvPr/>
            </p:nvSpPr>
            <p:spPr>
              <a:xfrm>
                <a:off x="773297" y="2114999"/>
                <a:ext cx="162796" cy="215934"/>
              </a:xfrm>
              <a:custGeom>
                <a:rect b="b" l="l" r="r" t="t"/>
                <a:pathLst>
                  <a:path extrusionOk="0" h="6193" w="4669">
                    <a:moveTo>
                      <a:pt x="1" y="1"/>
                    </a:moveTo>
                    <a:lnTo>
                      <a:pt x="1" y="6193"/>
                    </a:lnTo>
                    <a:lnTo>
                      <a:pt x="4668" y="6193"/>
                    </a:lnTo>
                    <a:cubicBezTo>
                      <a:pt x="3477" y="6169"/>
                      <a:pt x="2501" y="5192"/>
                      <a:pt x="2501" y="4002"/>
                    </a:cubicBezTo>
                    <a:lnTo>
                      <a:pt x="2501" y="2168"/>
                    </a:lnTo>
                    <a:cubicBezTo>
                      <a:pt x="2501" y="953"/>
                      <a:pt x="3477" y="1"/>
                      <a:pt x="466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3" name="Google Shape;1053;p58"/>
              <p:cNvSpPr/>
              <p:nvPr/>
            </p:nvSpPr>
            <p:spPr>
              <a:xfrm>
                <a:off x="881247" y="2135780"/>
                <a:ext cx="87204" cy="173570"/>
              </a:xfrm>
              <a:custGeom>
                <a:rect b="b" l="l" r="r" t="t"/>
                <a:pathLst>
                  <a:path extrusionOk="0" h="4978" w="2501">
                    <a:moveTo>
                      <a:pt x="1572" y="0"/>
                    </a:moveTo>
                    <a:cubicBezTo>
                      <a:pt x="715" y="0"/>
                      <a:pt x="0" y="715"/>
                      <a:pt x="0" y="1572"/>
                    </a:cubicBezTo>
                    <a:lnTo>
                      <a:pt x="0" y="3406"/>
                    </a:lnTo>
                    <a:cubicBezTo>
                      <a:pt x="0" y="4263"/>
                      <a:pt x="715" y="4977"/>
                      <a:pt x="1572" y="4977"/>
                    </a:cubicBezTo>
                    <a:lnTo>
                      <a:pt x="2501" y="4977"/>
                    </a:lnTo>
                    <a:lnTo>
                      <a:pt x="2501" y="4049"/>
                    </a:lnTo>
                    <a:lnTo>
                      <a:pt x="953" y="4049"/>
                    </a:lnTo>
                    <a:lnTo>
                      <a:pt x="953" y="3429"/>
                    </a:lnTo>
                    <a:lnTo>
                      <a:pt x="2501" y="3429"/>
                    </a:lnTo>
                    <a:lnTo>
                      <a:pt x="2501" y="2810"/>
                    </a:lnTo>
                    <a:lnTo>
                      <a:pt x="953" y="2810"/>
                    </a:lnTo>
                    <a:lnTo>
                      <a:pt x="953" y="2167"/>
                    </a:lnTo>
                    <a:lnTo>
                      <a:pt x="2501" y="2167"/>
                    </a:lnTo>
                    <a:lnTo>
                      <a:pt x="2501" y="1548"/>
                    </a:lnTo>
                    <a:lnTo>
                      <a:pt x="953" y="1548"/>
                    </a:lnTo>
                    <a:lnTo>
                      <a:pt x="953" y="929"/>
                    </a:lnTo>
                    <a:lnTo>
                      <a:pt x="2501" y="929"/>
                    </a:lnTo>
                    <a:lnTo>
                      <a:pt x="250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4" name="Google Shape;1054;p58"/>
              <p:cNvSpPr/>
              <p:nvPr/>
            </p:nvSpPr>
            <p:spPr>
              <a:xfrm>
                <a:off x="730968" y="2352482"/>
                <a:ext cx="171897" cy="130404"/>
              </a:xfrm>
              <a:custGeom>
                <a:rect b="b" l="l" r="r" t="t"/>
                <a:pathLst>
                  <a:path extrusionOk="0" h="3740" w="4930">
                    <a:moveTo>
                      <a:pt x="4310" y="1"/>
                    </a:moveTo>
                    <a:lnTo>
                      <a:pt x="4310" y="2168"/>
                    </a:lnTo>
                    <a:lnTo>
                      <a:pt x="3667" y="2168"/>
                    </a:lnTo>
                    <a:cubicBezTo>
                      <a:pt x="3453" y="1620"/>
                      <a:pt x="2739" y="1239"/>
                      <a:pt x="1834" y="1239"/>
                    </a:cubicBezTo>
                    <a:cubicBezTo>
                      <a:pt x="810" y="1239"/>
                      <a:pt x="0" y="1763"/>
                      <a:pt x="0" y="2477"/>
                    </a:cubicBezTo>
                    <a:cubicBezTo>
                      <a:pt x="0" y="3192"/>
                      <a:pt x="810" y="3740"/>
                      <a:pt x="1834" y="3740"/>
                    </a:cubicBezTo>
                    <a:cubicBezTo>
                      <a:pt x="2739" y="3740"/>
                      <a:pt x="3453" y="3335"/>
                      <a:pt x="3667" y="2811"/>
                    </a:cubicBezTo>
                    <a:lnTo>
                      <a:pt x="4930" y="2811"/>
                    </a:lnTo>
                    <a:lnTo>
                      <a:pt x="493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55" name="Google Shape;1055;p58"/>
              <p:cNvSpPr/>
              <p:nvPr/>
            </p:nvSpPr>
            <p:spPr>
              <a:xfrm>
                <a:off x="925249" y="2189755"/>
                <a:ext cx="172768" cy="259100"/>
              </a:xfrm>
              <a:custGeom>
                <a:rect b="b" l="l" r="r" t="t"/>
                <a:pathLst>
                  <a:path extrusionOk="0" h="7431" w="4955">
                    <a:moveTo>
                      <a:pt x="3716" y="1215"/>
                    </a:moveTo>
                    <a:lnTo>
                      <a:pt x="3716" y="1858"/>
                    </a:lnTo>
                    <a:lnTo>
                      <a:pt x="3097" y="1858"/>
                    </a:lnTo>
                    <a:lnTo>
                      <a:pt x="3097" y="1215"/>
                    </a:lnTo>
                    <a:close/>
                    <a:moveTo>
                      <a:pt x="3406" y="0"/>
                    </a:moveTo>
                    <a:cubicBezTo>
                      <a:pt x="2549" y="0"/>
                      <a:pt x="1858" y="691"/>
                      <a:pt x="1858" y="1548"/>
                    </a:cubicBezTo>
                    <a:cubicBezTo>
                      <a:pt x="1858" y="2310"/>
                      <a:pt x="2406" y="2929"/>
                      <a:pt x="3120" y="3072"/>
                    </a:cubicBezTo>
                    <a:lnTo>
                      <a:pt x="3120" y="5573"/>
                    </a:lnTo>
                    <a:cubicBezTo>
                      <a:pt x="3120" y="6263"/>
                      <a:pt x="2549" y="6835"/>
                      <a:pt x="1858" y="6835"/>
                    </a:cubicBezTo>
                    <a:cubicBezTo>
                      <a:pt x="1191" y="6835"/>
                      <a:pt x="620" y="6263"/>
                      <a:pt x="620" y="5573"/>
                    </a:cubicBezTo>
                    <a:lnTo>
                      <a:pt x="620" y="4644"/>
                    </a:lnTo>
                    <a:lnTo>
                      <a:pt x="1" y="4644"/>
                    </a:lnTo>
                    <a:lnTo>
                      <a:pt x="1" y="5573"/>
                    </a:lnTo>
                    <a:cubicBezTo>
                      <a:pt x="1" y="6573"/>
                      <a:pt x="834" y="7430"/>
                      <a:pt x="1834" y="7430"/>
                    </a:cubicBezTo>
                    <a:cubicBezTo>
                      <a:pt x="2858" y="7430"/>
                      <a:pt x="3692" y="6573"/>
                      <a:pt x="3692" y="5573"/>
                    </a:cubicBezTo>
                    <a:lnTo>
                      <a:pt x="3692" y="3072"/>
                    </a:lnTo>
                    <a:cubicBezTo>
                      <a:pt x="4430" y="2929"/>
                      <a:pt x="4954" y="2310"/>
                      <a:pt x="4954" y="1548"/>
                    </a:cubicBezTo>
                    <a:cubicBezTo>
                      <a:pt x="4954" y="691"/>
                      <a:pt x="4287" y="0"/>
                      <a:pt x="340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56" name="Google Shape;1056;p58"/>
          <p:cNvGrpSpPr/>
          <p:nvPr/>
        </p:nvGrpSpPr>
        <p:grpSpPr>
          <a:xfrm>
            <a:off x="14193867" y="3816527"/>
            <a:ext cx="1280400" cy="1280400"/>
            <a:chOff x="7084038" y="1886147"/>
            <a:chExt cx="640200" cy="640200"/>
          </a:xfrm>
        </p:grpSpPr>
        <p:sp>
          <p:nvSpPr>
            <p:cNvPr id="1057" name="Google Shape;1057;p58"/>
            <p:cNvSpPr/>
            <p:nvPr/>
          </p:nvSpPr>
          <p:spPr>
            <a:xfrm>
              <a:off x="7084038"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58" name="Google Shape;1058;p58"/>
            <p:cNvGrpSpPr/>
            <p:nvPr/>
          </p:nvGrpSpPr>
          <p:grpSpPr>
            <a:xfrm>
              <a:off x="7282049" y="2022321"/>
              <a:ext cx="244177" cy="367852"/>
              <a:chOff x="7249203" y="2154051"/>
              <a:chExt cx="244177" cy="367852"/>
            </a:xfrm>
          </p:grpSpPr>
          <p:sp>
            <p:nvSpPr>
              <p:cNvPr id="1059" name="Google Shape;1059;p58"/>
              <p:cNvSpPr/>
              <p:nvPr/>
            </p:nvSpPr>
            <p:spPr>
              <a:xfrm>
                <a:off x="7327271" y="2154051"/>
                <a:ext cx="33229" cy="108787"/>
              </a:xfrm>
              <a:custGeom>
                <a:rect b="b" l="l" r="r" t="t"/>
                <a:pathLst>
                  <a:path extrusionOk="0" h="3120" w="953">
                    <a:moveTo>
                      <a:pt x="0" y="0"/>
                    </a:moveTo>
                    <a:lnTo>
                      <a:pt x="0" y="1905"/>
                    </a:lnTo>
                    <a:cubicBezTo>
                      <a:pt x="0" y="2524"/>
                      <a:pt x="405" y="3001"/>
                      <a:pt x="953" y="3120"/>
                    </a:cubicBezTo>
                    <a:lnTo>
                      <a:pt x="953"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0" name="Google Shape;1060;p58"/>
              <p:cNvSpPr/>
              <p:nvPr/>
            </p:nvSpPr>
            <p:spPr>
              <a:xfrm>
                <a:off x="7336406" y="2279434"/>
                <a:ext cx="67294" cy="117085"/>
              </a:xfrm>
              <a:custGeom>
                <a:rect b="b" l="l" r="r" t="t"/>
                <a:pathLst>
                  <a:path extrusionOk="0" h="3358" w="1930">
                    <a:moveTo>
                      <a:pt x="143" y="0"/>
                    </a:moveTo>
                    <a:cubicBezTo>
                      <a:pt x="0" y="1024"/>
                      <a:pt x="0" y="2286"/>
                      <a:pt x="143" y="3358"/>
                    </a:cubicBezTo>
                    <a:cubicBezTo>
                      <a:pt x="393" y="3239"/>
                      <a:pt x="667" y="3179"/>
                      <a:pt x="947" y="3179"/>
                    </a:cubicBezTo>
                    <a:cubicBezTo>
                      <a:pt x="1227" y="3179"/>
                      <a:pt x="1512" y="3239"/>
                      <a:pt x="1786" y="3358"/>
                    </a:cubicBezTo>
                    <a:cubicBezTo>
                      <a:pt x="1929" y="2286"/>
                      <a:pt x="1929" y="1072"/>
                      <a:pt x="1786" y="0"/>
                    </a:cubicBezTo>
                    <a:cubicBezTo>
                      <a:pt x="1536" y="119"/>
                      <a:pt x="1262" y="179"/>
                      <a:pt x="983" y="179"/>
                    </a:cubicBezTo>
                    <a:cubicBezTo>
                      <a:pt x="703" y="179"/>
                      <a:pt x="417" y="119"/>
                      <a:pt x="1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1" name="Google Shape;1061;p58"/>
              <p:cNvSpPr/>
              <p:nvPr/>
            </p:nvSpPr>
            <p:spPr>
              <a:xfrm>
                <a:off x="7327271" y="2412280"/>
                <a:ext cx="31590" cy="108787"/>
              </a:xfrm>
              <a:custGeom>
                <a:rect b="b" l="l" r="r" t="t"/>
                <a:pathLst>
                  <a:path extrusionOk="0" h="3120" w="906">
                    <a:moveTo>
                      <a:pt x="905" y="0"/>
                    </a:moveTo>
                    <a:cubicBezTo>
                      <a:pt x="405" y="143"/>
                      <a:pt x="0" y="643"/>
                      <a:pt x="0" y="1215"/>
                    </a:cubicBezTo>
                    <a:lnTo>
                      <a:pt x="0" y="3120"/>
                    </a:lnTo>
                    <a:lnTo>
                      <a:pt x="905" y="3120"/>
                    </a:lnTo>
                    <a:lnTo>
                      <a:pt x="90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2" name="Google Shape;1062;p58"/>
              <p:cNvSpPr/>
              <p:nvPr/>
            </p:nvSpPr>
            <p:spPr>
              <a:xfrm>
                <a:off x="7249203" y="2217126"/>
                <a:ext cx="73954" cy="241667"/>
              </a:xfrm>
              <a:custGeom>
                <a:rect b="b" l="l" r="r" t="t"/>
                <a:pathLst>
                  <a:path extrusionOk="0" h="6931" w="2121">
                    <a:moveTo>
                      <a:pt x="1644" y="1"/>
                    </a:moveTo>
                    <a:lnTo>
                      <a:pt x="1644" y="1"/>
                    </a:lnTo>
                    <a:cubicBezTo>
                      <a:pt x="1" y="1716"/>
                      <a:pt x="1" y="5192"/>
                      <a:pt x="1644" y="6931"/>
                    </a:cubicBezTo>
                    <a:cubicBezTo>
                      <a:pt x="1644" y="6883"/>
                      <a:pt x="1549" y="6193"/>
                      <a:pt x="2120" y="5550"/>
                    </a:cubicBezTo>
                    <a:cubicBezTo>
                      <a:pt x="1882" y="4288"/>
                      <a:pt x="1882" y="2668"/>
                      <a:pt x="2120" y="1358"/>
                    </a:cubicBezTo>
                    <a:cubicBezTo>
                      <a:pt x="1549" y="739"/>
                      <a:pt x="1644" y="49"/>
                      <a:pt x="164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3" name="Google Shape;1063;p58"/>
              <p:cNvSpPr/>
              <p:nvPr/>
            </p:nvSpPr>
            <p:spPr>
              <a:xfrm>
                <a:off x="7381246" y="2413116"/>
                <a:ext cx="33229" cy="108787"/>
              </a:xfrm>
              <a:custGeom>
                <a:rect b="b" l="l" r="r" t="t"/>
                <a:pathLst>
                  <a:path extrusionOk="0" h="3120" w="953">
                    <a:moveTo>
                      <a:pt x="0" y="0"/>
                    </a:moveTo>
                    <a:lnTo>
                      <a:pt x="0" y="3120"/>
                    </a:lnTo>
                    <a:lnTo>
                      <a:pt x="905" y="3120"/>
                    </a:lnTo>
                    <a:lnTo>
                      <a:pt x="905" y="1215"/>
                    </a:lnTo>
                    <a:cubicBezTo>
                      <a:pt x="953" y="619"/>
                      <a:pt x="524" y="119"/>
                      <a:pt x="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4" name="Google Shape;1064;p58"/>
              <p:cNvSpPr/>
              <p:nvPr/>
            </p:nvSpPr>
            <p:spPr>
              <a:xfrm>
                <a:off x="7418589" y="2217126"/>
                <a:ext cx="74791" cy="241667"/>
              </a:xfrm>
              <a:custGeom>
                <a:rect b="b" l="l" r="r" t="t"/>
                <a:pathLst>
                  <a:path extrusionOk="0" h="6931" w="2145">
                    <a:moveTo>
                      <a:pt x="477" y="1"/>
                    </a:moveTo>
                    <a:cubicBezTo>
                      <a:pt x="477" y="49"/>
                      <a:pt x="549" y="739"/>
                      <a:pt x="1" y="1358"/>
                    </a:cubicBezTo>
                    <a:cubicBezTo>
                      <a:pt x="215" y="2644"/>
                      <a:pt x="215" y="4264"/>
                      <a:pt x="1" y="5573"/>
                    </a:cubicBezTo>
                    <a:cubicBezTo>
                      <a:pt x="549" y="6193"/>
                      <a:pt x="477" y="6907"/>
                      <a:pt x="477" y="6931"/>
                    </a:cubicBezTo>
                    <a:cubicBezTo>
                      <a:pt x="2144" y="5192"/>
                      <a:pt x="2144" y="1716"/>
                      <a:pt x="47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65" name="Google Shape;1065;p58"/>
              <p:cNvSpPr/>
              <p:nvPr/>
            </p:nvSpPr>
            <p:spPr>
              <a:xfrm>
                <a:off x="7381246" y="2154853"/>
                <a:ext cx="31590" cy="107985"/>
              </a:xfrm>
              <a:custGeom>
                <a:rect b="b" l="l" r="r" t="t"/>
                <a:pathLst>
                  <a:path extrusionOk="0" h="3097" w="906">
                    <a:moveTo>
                      <a:pt x="0" y="1"/>
                    </a:moveTo>
                    <a:lnTo>
                      <a:pt x="0" y="3097"/>
                    </a:lnTo>
                    <a:cubicBezTo>
                      <a:pt x="524" y="2954"/>
                      <a:pt x="905" y="2478"/>
                      <a:pt x="905" y="1906"/>
                    </a:cubicBezTo>
                    <a:lnTo>
                      <a:pt x="90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66" name="Google Shape;1066;p58"/>
          <p:cNvGrpSpPr/>
          <p:nvPr/>
        </p:nvGrpSpPr>
        <p:grpSpPr>
          <a:xfrm>
            <a:off x="15820025" y="3816527"/>
            <a:ext cx="1280400" cy="1280400"/>
            <a:chOff x="7910013" y="1886147"/>
            <a:chExt cx="640200" cy="640200"/>
          </a:xfrm>
        </p:grpSpPr>
        <p:sp>
          <p:nvSpPr>
            <p:cNvPr id="1067" name="Google Shape;1067;p58"/>
            <p:cNvSpPr/>
            <p:nvPr/>
          </p:nvSpPr>
          <p:spPr>
            <a:xfrm>
              <a:off x="7910013"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68" name="Google Shape;1068;p58"/>
            <p:cNvGrpSpPr/>
            <p:nvPr/>
          </p:nvGrpSpPr>
          <p:grpSpPr>
            <a:xfrm>
              <a:off x="8047407" y="2023559"/>
              <a:ext cx="365411" cy="365377"/>
              <a:chOff x="8018938" y="2184769"/>
              <a:chExt cx="365411" cy="365377"/>
            </a:xfrm>
          </p:grpSpPr>
          <p:sp>
            <p:nvSpPr>
              <p:cNvPr id="1069" name="Google Shape;1069;p58"/>
              <p:cNvSpPr/>
              <p:nvPr/>
            </p:nvSpPr>
            <p:spPr>
              <a:xfrm>
                <a:off x="8018938" y="2184769"/>
                <a:ext cx="365411" cy="365377"/>
              </a:xfrm>
              <a:custGeom>
                <a:rect b="b" l="l" r="r" t="t"/>
                <a:pathLst>
                  <a:path extrusionOk="0" h="10479" w="10480">
                    <a:moveTo>
                      <a:pt x="4287" y="4001"/>
                    </a:moveTo>
                    <a:lnTo>
                      <a:pt x="4287" y="4620"/>
                    </a:lnTo>
                    <a:lnTo>
                      <a:pt x="3668" y="4620"/>
                    </a:lnTo>
                    <a:lnTo>
                      <a:pt x="3668" y="4001"/>
                    </a:lnTo>
                    <a:close/>
                    <a:moveTo>
                      <a:pt x="6169" y="3334"/>
                    </a:moveTo>
                    <a:cubicBezTo>
                      <a:pt x="6716" y="3334"/>
                      <a:pt x="7121" y="3739"/>
                      <a:pt x="7121" y="4287"/>
                    </a:cubicBezTo>
                    <a:cubicBezTo>
                      <a:pt x="7121" y="4834"/>
                      <a:pt x="6669" y="5239"/>
                      <a:pt x="6169" y="5239"/>
                    </a:cubicBezTo>
                    <a:cubicBezTo>
                      <a:pt x="5669" y="5239"/>
                      <a:pt x="5216" y="4834"/>
                      <a:pt x="5216" y="4287"/>
                    </a:cubicBezTo>
                    <a:cubicBezTo>
                      <a:pt x="5216" y="3787"/>
                      <a:pt x="5621" y="3334"/>
                      <a:pt x="6169" y="3334"/>
                    </a:cubicBezTo>
                    <a:close/>
                    <a:moveTo>
                      <a:pt x="6788" y="5859"/>
                    </a:moveTo>
                    <a:lnTo>
                      <a:pt x="6788" y="6501"/>
                    </a:lnTo>
                    <a:lnTo>
                      <a:pt x="6169" y="6501"/>
                    </a:lnTo>
                    <a:lnTo>
                      <a:pt x="6169" y="5859"/>
                    </a:lnTo>
                    <a:close/>
                    <a:moveTo>
                      <a:pt x="4287" y="5239"/>
                    </a:moveTo>
                    <a:cubicBezTo>
                      <a:pt x="4811" y="5239"/>
                      <a:pt x="5240" y="5668"/>
                      <a:pt x="5240" y="6192"/>
                    </a:cubicBezTo>
                    <a:cubicBezTo>
                      <a:pt x="5240" y="6692"/>
                      <a:pt x="4835" y="7144"/>
                      <a:pt x="4287" y="7144"/>
                    </a:cubicBezTo>
                    <a:cubicBezTo>
                      <a:pt x="3787" y="7121"/>
                      <a:pt x="3335" y="6692"/>
                      <a:pt x="3335" y="6192"/>
                    </a:cubicBezTo>
                    <a:cubicBezTo>
                      <a:pt x="3335" y="5692"/>
                      <a:pt x="3763" y="5239"/>
                      <a:pt x="4287" y="5239"/>
                    </a:cubicBezTo>
                    <a:close/>
                    <a:moveTo>
                      <a:pt x="4478" y="0"/>
                    </a:moveTo>
                    <a:lnTo>
                      <a:pt x="4121" y="500"/>
                    </a:lnTo>
                    <a:lnTo>
                      <a:pt x="4930" y="1048"/>
                    </a:lnTo>
                    <a:lnTo>
                      <a:pt x="4930" y="1810"/>
                    </a:lnTo>
                    <a:cubicBezTo>
                      <a:pt x="4216" y="1882"/>
                      <a:pt x="3549" y="2167"/>
                      <a:pt x="3049" y="2596"/>
                    </a:cubicBezTo>
                    <a:lnTo>
                      <a:pt x="2358" y="1905"/>
                    </a:lnTo>
                    <a:lnTo>
                      <a:pt x="1906" y="2358"/>
                    </a:lnTo>
                    <a:lnTo>
                      <a:pt x="2597" y="3048"/>
                    </a:lnTo>
                    <a:cubicBezTo>
                      <a:pt x="2144" y="3572"/>
                      <a:pt x="1882" y="4192"/>
                      <a:pt x="1834" y="4906"/>
                    </a:cubicBezTo>
                    <a:lnTo>
                      <a:pt x="1049" y="4906"/>
                    </a:lnTo>
                    <a:lnTo>
                      <a:pt x="525" y="4120"/>
                    </a:lnTo>
                    <a:lnTo>
                      <a:pt x="1" y="4477"/>
                    </a:lnTo>
                    <a:lnTo>
                      <a:pt x="525" y="5239"/>
                    </a:lnTo>
                    <a:lnTo>
                      <a:pt x="1" y="6025"/>
                    </a:lnTo>
                    <a:lnTo>
                      <a:pt x="525" y="6382"/>
                    </a:lnTo>
                    <a:lnTo>
                      <a:pt x="1049" y="5573"/>
                    </a:lnTo>
                    <a:lnTo>
                      <a:pt x="1834" y="5573"/>
                    </a:lnTo>
                    <a:cubicBezTo>
                      <a:pt x="1882" y="6287"/>
                      <a:pt x="2192" y="6930"/>
                      <a:pt x="2597" y="7454"/>
                    </a:cubicBezTo>
                    <a:lnTo>
                      <a:pt x="1906" y="8121"/>
                    </a:lnTo>
                    <a:lnTo>
                      <a:pt x="2358" y="8573"/>
                    </a:lnTo>
                    <a:lnTo>
                      <a:pt x="3049" y="7883"/>
                    </a:lnTo>
                    <a:cubicBezTo>
                      <a:pt x="3573" y="8335"/>
                      <a:pt x="4216" y="8597"/>
                      <a:pt x="4930" y="8669"/>
                    </a:cubicBezTo>
                    <a:lnTo>
                      <a:pt x="4930" y="9431"/>
                    </a:lnTo>
                    <a:lnTo>
                      <a:pt x="4121" y="9978"/>
                    </a:lnTo>
                    <a:lnTo>
                      <a:pt x="4478" y="10478"/>
                    </a:lnTo>
                    <a:lnTo>
                      <a:pt x="5240" y="9978"/>
                    </a:lnTo>
                    <a:lnTo>
                      <a:pt x="6026" y="10478"/>
                    </a:lnTo>
                    <a:lnTo>
                      <a:pt x="6383" y="9978"/>
                    </a:lnTo>
                    <a:lnTo>
                      <a:pt x="5573" y="9431"/>
                    </a:lnTo>
                    <a:lnTo>
                      <a:pt x="5573" y="8669"/>
                    </a:lnTo>
                    <a:cubicBezTo>
                      <a:pt x="6288" y="8597"/>
                      <a:pt x="6955" y="8311"/>
                      <a:pt x="7455" y="7883"/>
                    </a:cubicBezTo>
                    <a:lnTo>
                      <a:pt x="8122" y="8573"/>
                    </a:lnTo>
                    <a:lnTo>
                      <a:pt x="8574" y="8121"/>
                    </a:lnTo>
                    <a:lnTo>
                      <a:pt x="7907" y="7454"/>
                    </a:lnTo>
                    <a:cubicBezTo>
                      <a:pt x="8336" y="6906"/>
                      <a:pt x="8598" y="6287"/>
                      <a:pt x="8669" y="5573"/>
                    </a:cubicBezTo>
                    <a:lnTo>
                      <a:pt x="9455" y="5573"/>
                    </a:lnTo>
                    <a:lnTo>
                      <a:pt x="9979" y="6382"/>
                    </a:lnTo>
                    <a:lnTo>
                      <a:pt x="10479" y="6025"/>
                    </a:lnTo>
                    <a:lnTo>
                      <a:pt x="9979" y="5239"/>
                    </a:lnTo>
                    <a:lnTo>
                      <a:pt x="10479" y="4477"/>
                    </a:lnTo>
                    <a:lnTo>
                      <a:pt x="9979" y="4120"/>
                    </a:lnTo>
                    <a:lnTo>
                      <a:pt x="9455" y="4906"/>
                    </a:lnTo>
                    <a:lnTo>
                      <a:pt x="8669" y="4906"/>
                    </a:lnTo>
                    <a:cubicBezTo>
                      <a:pt x="8598" y="4192"/>
                      <a:pt x="8312" y="3549"/>
                      <a:pt x="7907" y="3048"/>
                    </a:cubicBezTo>
                    <a:lnTo>
                      <a:pt x="8574" y="2358"/>
                    </a:lnTo>
                    <a:lnTo>
                      <a:pt x="8122" y="1905"/>
                    </a:lnTo>
                    <a:lnTo>
                      <a:pt x="7455" y="2596"/>
                    </a:lnTo>
                    <a:cubicBezTo>
                      <a:pt x="6907" y="2143"/>
                      <a:pt x="6288" y="1882"/>
                      <a:pt x="5573" y="1810"/>
                    </a:cubicBezTo>
                    <a:lnTo>
                      <a:pt x="5573" y="1048"/>
                    </a:lnTo>
                    <a:lnTo>
                      <a:pt x="6383" y="500"/>
                    </a:lnTo>
                    <a:lnTo>
                      <a:pt x="6026" y="0"/>
                    </a:lnTo>
                    <a:lnTo>
                      <a:pt x="5240" y="500"/>
                    </a:lnTo>
                    <a:lnTo>
                      <a:pt x="447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0" name="Google Shape;1070;p58"/>
              <p:cNvSpPr/>
              <p:nvPr/>
            </p:nvSpPr>
            <p:spPr>
              <a:xfrm>
                <a:off x="8222390" y="2323437"/>
                <a:ext cx="23291" cy="23257"/>
              </a:xfrm>
              <a:custGeom>
                <a:rect b="b" l="l" r="r" t="t"/>
                <a:pathLst>
                  <a:path extrusionOk="0" h="667" w="668">
                    <a:moveTo>
                      <a:pt x="334" y="0"/>
                    </a:moveTo>
                    <a:cubicBezTo>
                      <a:pt x="143" y="0"/>
                      <a:pt x="0" y="167"/>
                      <a:pt x="0" y="334"/>
                    </a:cubicBezTo>
                    <a:cubicBezTo>
                      <a:pt x="0" y="524"/>
                      <a:pt x="143" y="667"/>
                      <a:pt x="334" y="667"/>
                    </a:cubicBezTo>
                    <a:cubicBezTo>
                      <a:pt x="524" y="667"/>
                      <a:pt x="667" y="524"/>
                      <a:pt x="667" y="334"/>
                    </a:cubicBezTo>
                    <a:cubicBezTo>
                      <a:pt x="667" y="167"/>
                      <a:pt x="524" y="0"/>
                      <a:pt x="33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1" name="Google Shape;1071;p58"/>
              <p:cNvSpPr/>
              <p:nvPr/>
            </p:nvSpPr>
            <p:spPr>
              <a:xfrm>
                <a:off x="8156769" y="2389023"/>
                <a:ext cx="23291" cy="23291"/>
              </a:xfrm>
              <a:custGeom>
                <a:rect b="b" l="l" r="r" t="t"/>
                <a:pathLst>
                  <a:path extrusionOk="0" h="668" w="668">
                    <a:moveTo>
                      <a:pt x="334" y="1"/>
                    </a:moveTo>
                    <a:cubicBezTo>
                      <a:pt x="168" y="1"/>
                      <a:pt x="1" y="143"/>
                      <a:pt x="1" y="334"/>
                    </a:cubicBezTo>
                    <a:cubicBezTo>
                      <a:pt x="1" y="524"/>
                      <a:pt x="168" y="667"/>
                      <a:pt x="334" y="667"/>
                    </a:cubicBezTo>
                    <a:cubicBezTo>
                      <a:pt x="525" y="667"/>
                      <a:pt x="668" y="524"/>
                      <a:pt x="668" y="334"/>
                    </a:cubicBezTo>
                    <a:cubicBezTo>
                      <a:pt x="668" y="143"/>
                      <a:pt x="525" y="1"/>
                      <a:pt x="33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72" name="Google Shape;1072;p58"/>
          <p:cNvGrpSpPr/>
          <p:nvPr/>
        </p:nvGrpSpPr>
        <p:grpSpPr>
          <a:xfrm>
            <a:off x="12567708" y="3816527"/>
            <a:ext cx="1280400" cy="1280400"/>
            <a:chOff x="6236463" y="1886147"/>
            <a:chExt cx="640200" cy="640200"/>
          </a:xfrm>
        </p:grpSpPr>
        <p:sp>
          <p:nvSpPr>
            <p:cNvPr id="1073" name="Google Shape;1073;p58"/>
            <p:cNvSpPr/>
            <p:nvPr/>
          </p:nvSpPr>
          <p:spPr>
            <a:xfrm>
              <a:off x="6236463"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4" name="Google Shape;1074;p58"/>
            <p:cNvSpPr/>
            <p:nvPr/>
          </p:nvSpPr>
          <p:spPr>
            <a:xfrm>
              <a:off x="6404593" y="2021467"/>
              <a:ext cx="303940" cy="369561"/>
            </a:xfrm>
            <a:custGeom>
              <a:rect b="b" l="l" r="r" t="t"/>
              <a:pathLst>
                <a:path extrusionOk="0" h="10599" w="8717">
                  <a:moveTo>
                    <a:pt x="7454" y="1"/>
                  </a:moveTo>
                  <a:cubicBezTo>
                    <a:pt x="7121" y="1"/>
                    <a:pt x="6811" y="263"/>
                    <a:pt x="6811" y="620"/>
                  </a:cubicBezTo>
                  <a:lnTo>
                    <a:pt x="6811" y="1549"/>
                  </a:lnTo>
                  <a:lnTo>
                    <a:pt x="1262" y="1549"/>
                  </a:lnTo>
                  <a:cubicBezTo>
                    <a:pt x="572" y="1549"/>
                    <a:pt x="0" y="2120"/>
                    <a:pt x="0" y="2787"/>
                  </a:cubicBezTo>
                  <a:cubicBezTo>
                    <a:pt x="0" y="3478"/>
                    <a:pt x="572" y="4049"/>
                    <a:pt x="1262" y="4049"/>
                  </a:cubicBezTo>
                  <a:lnTo>
                    <a:pt x="7144" y="4049"/>
                  </a:lnTo>
                  <a:lnTo>
                    <a:pt x="7144" y="4668"/>
                  </a:lnTo>
                  <a:lnTo>
                    <a:pt x="1262" y="4668"/>
                  </a:lnTo>
                  <a:cubicBezTo>
                    <a:pt x="572" y="4668"/>
                    <a:pt x="0" y="5240"/>
                    <a:pt x="0" y="5930"/>
                  </a:cubicBezTo>
                  <a:cubicBezTo>
                    <a:pt x="0" y="6597"/>
                    <a:pt x="572" y="7169"/>
                    <a:pt x="1262" y="7169"/>
                  </a:cubicBezTo>
                  <a:lnTo>
                    <a:pt x="7144" y="7169"/>
                  </a:lnTo>
                  <a:lnTo>
                    <a:pt x="7144" y="7788"/>
                  </a:lnTo>
                  <a:lnTo>
                    <a:pt x="1381" y="7788"/>
                  </a:lnTo>
                  <a:cubicBezTo>
                    <a:pt x="977" y="7788"/>
                    <a:pt x="667" y="8121"/>
                    <a:pt x="667" y="8502"/>
                  </a:cubicBezTo>
                  <a:lnTo>
                    <a:pt x="667" y="9979"/>
                  </a:lnTo>
                  <a:cubicBezTo>
                    <a:pt x="667" y="10288"/>
                    <a:pt x="929" y="10598"/>
                    <a:pt x="1286" y="10598"/>
                  </a:cubicBezTo>
                  <a:cubicBezTo>
                    <a:pt x="1620" y="10598"/>
                    <a:pt x="1905" y="10336"/>
                    <a:pt x="1905" y="9979"/>
                  </a:cubicBezTo>
                  <a:lnTo>
                    <a:pt x="1905" y="8717"/>
                  </a:lnTo>
                  <a:lnTo>
                    <a:pt x="7478" y="8717"/>
                  </a:lnTo>
                  <a:cubicBezTo>
                    <a:pt x="8169" y="8717"/>
                    <a:pt x="8716" y="8145"/>
                    <a:pt x="8716" y="7478"/>
                  </a:cubicBezTo>
                  <a:cubicBezTo>
                    <a:pt x="8716" y="6788"/>
                    <a:pt x="8169" y="6216"/>
                    <a:pt x="7478" y="6216"/>
                  </a:cubicBezTo>
                  <a:lnTo>
                    <a:pt x="1572" y="6216"/>
                  </a:lnTo>
                  <a:lnTo>
                    <a:pt x="1572" y="5597"/>
                  </a:lnTo>
                  <a:lnTo>
                    <a:pt x="7478" y="5597"/>
                  </a:lnTo>
                  <a:cubicBezTo>
                    <a:pt x="8169" y="5597"/>
                    <a:pt x="8716" y="5025"/>
                    <a:pt x="8716" y="4335"/>
                  </a:cubicBezTo>
                  <a:cubicBezTo>
                    <a:pt x="8716" y="3668"/>
                    <a:pt x="8169" y="3097"/>
                    <a:pt x="7478" y="3097"/>
                  </a:cubicBezTo>
                  <a:lnTo>
                    <a:pt x="1572" y="3097"/>
                  </a:lnTo>
                  <a:lnTo>
                    <a:pt x="1572" y="2477"/>
                  </a:lnTo>
                  <a:lnTo>
                    <a:pt x="7359" y="2477"/>
                  </a:lnTo>
                  <a:cubicBezTo>
                    <a:pt x="7740" y="2477"/>
                    <a:pt x="8073" y="2144"/>
                    <a:pt x="8073" y="1763"/>
                  </a:cubicBezTo>
                  <a:lnTo>
                    <a:pt x="8073" y="620"/>
                  </a:lnTo>
                  <a:cubicBezTo>
                    <a:pt x="8073" y="286"/>
                    <a:pt x="7811" y="1"/>
                    <a:pt x="745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075" name="Google Shape;1075;p58"/>
          <p:cNvGrpSpPr/>
          <p:nvPr/>
        </p:nvGrpSpPr>
        <p:grpSpPr>
          <a:xfrm>
            <a:off x="10941550" y="3816527"/>
            <a:ext cx="1280400" cy="1280400"/>
            <a:chOff x="5455188" y="1886147"/>
            <a:chExt cx="640200" cy="640200"/>
          </a:xfrm>
        </p:grpSpPr>
        <p:sp>
          <p:nvSpPr>
            <p:cNvPr id="1076" name="Google Shape;1076;p58"/>
            <p:cNvSpPr/>
            <p:nvPr/>
          </p:nvSpPr>
          <p:spPr>
            <a:xfrm>
              <a:off x="5455188"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77" name="Google Shape;1077;p58"/>
            <p:cNvGrpSpPr/>
            <p:nvPr/>
          </p:nvGrpSpPr>
          <p:grpSpPr>
            <a:xfrm>
              <a:off x="5590926" y="2023977"/>
              <a:ext cx="368724" cy="364540"/>
              <a:chOff x="5548645" y="2167335"/>
              <a:chExt cx="368724" cy="364540"/>
            </a:xfrm>
          </p:grpSpPr>
          <p:sp>
            <p:nvSpPr>
              <p:cNvPr id="1078" name="Google Shape;1078;p58"/>
              <p:cNvSpPr/>
              <p:nvPr/>
            </p:nvSpPr>
            <p:spPr>
              <a:xfrm>
                <a:off x="5635012" y="2167335"/>
                <a:ext cx="104637" cy="212587"/>
              </a:xfrm>
              <a:custGeom>
                <a:rect b="b" l="l" r="r" t="t"/>
                <a:pathLst>
                  <a:path extrusionOk="0" h="6097" w="3001">
                    <a:moveTo>
                      <a:pt x="2572" y="0"/>
                    </a:moveTo>
                    <a:lnTo>
                      <a:pt x="2239" y="333"/>
                    </a:lnTo>
                    <a:cubicBezTo>
                      <a:pt x="1263" y="1310"/>
                      <a:pt x="715" y="2548"/>
                      <a:pt x="620" y="3810"/>
                    </a:cubicBezTo>
                    <a:cubicBezTo>
                      <a:pt x="429" y="4144"/>
                      <a:pt x="0" y="4787"/>
                      <a:pt x="0" y="5168"/>
                    </a:cubicBezTo>
                    <a:cubicBezTo>
                      <a:pt x="0" y="5692"/>
                      <a:pt x="429" y="6097"/>
                      <a:pt x="929" y="6097"/>
                    </a:cubicBezTo>
                    <a:cubicBezTo>
                      <a:pt x="1429" y="6097"/>
                      <a:pt x="1858" y="5692"/>
                      <a:pt x="1858" y="5168"/>
                    </a:cubicBezTo>
                    <a:cubicBezTo>
                      <a:pt x="1858" y="4811"/>
                      <a:pt x="1453" y="4191"/>
                      <a:pt x="1263" y="3858"/>
                    </a:cubicBezTo>
                    <a:cubicBezTo>
                      <a:pt x="1334" y="2715"/>
                      <a:pt x="1858" y="1596"/>
                      <a:pt x="2691" y="762"/>
                    </a:cubicBezTo>
                    <a:lnTo>
                      <a:pt x="3001" y="453"/>
                    </a:lnTo>
                    <a:lnTo>
                      <a:pt x="257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79" name="Google Shape;1079;p58"/>
              <p:cNvSpPr/>
              <p:nvPr/>
            </p:nvSpPr>
            <p:spPr>
              <a:xfrm>
                <a:off x="5764545" y="2167335"/>
                <a:ext cx="105474" cy="212587"/>
              </a:xfrm>
              <a:custGeom>
                <a:rect b="b" l="l" r="r" t="t"/>
                <a:pathLst>
                  <a:path extrusionOk="0" h="6097" w="3025">
                    <a:moveTo>
                      <a:pt x="2572" y="0"/>
                    </a:moveTo>
                    <a:lnTo>
                      <a:pt x="2239" y="333"/>
                    </a:lnTo>
                    <a:cubicBezTo>
                      <a:pt x="1263" y="1310"/>
                      <a:pt x="715" y="2548"/>
                      <a:pt x="643" y="3810"/>
                    </a:cubicBezTo>
                    <a:cubicBezTo>
                      <a:pt x="429" y="4144"/>
                      <a:pt x="0" y="4787"/>
                      <a:pt x="0" y="5168"/>
                    </a:cubicBezTo>
                    <a:cubicBezTo>
                      <a:pt x="0" y="5692"/>
                      <a:pt x="429" y="6097"/>
                      <a:pt x="929" y="6097"/>
                    </a:cubicBezTo>
                    <a:cubicBezTo>
                      <a:pt x="1429" y="6097"/>
                      <a:pt x="1858" y="5692"/>
                      <a:pt x="1858" y="5168"/>
                    </a:cubicBezTo>
                    <a:cubicBezTo>
                      <a:pt x="1858" y="4811"/>
                      <a:pt x="1477" y="4191"/>
                      <a:pt x="1263" y="3858"/>
                    </a:cubicBezTo>
                    <a:cubicBezTo>
                      <a:pt x="1358" y="2715"/>
                      <a:pt x="1858" y="1596"/>
                      <a:pt x="2691" y="762"/>
                    </a:cubicBezTo>
                    <a:lnTo>
                      <a:pt x="3025" y="453"/>
                    </a:lnTo>
                    <a:lnTo>
                      <a:pt x="257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0" name="Google Shape;1080;p58"/>
              <p:cNvSpPr/>
              <p:nvPr/>
            </p:nvSpPr>
            <p:spPr>
              <a:xfrm>
                <a:off x="5548645" y="2315139"/>
                <a:ext cx="365411" cy="151151"/>
              </a:xfrm>
              <a:custGeom>
                <a:rect b="b" l="l" r="r" t="t"/>
                <a:pathLst>
                  <a:path extrusionOk="0" h="4335" w="10480">
                    <a:moveTo>
                      <a:pt x="1" y="0"/>
                    </a:moveTo>
                    <a:lnTo>
                      <a:pt x="1" y="3739"/>
                    </a:lnTo>
                    <a:lnTo>
                      <a:pt x="310" y="3739"/>
                    </a:lnTo>
                    <a:cubicBezTo>
                      <a:pt x="1001" y="3739"/>
                      <a:pt x="1358" y="3906"/>
                      <a:pt x="1668" y="4072"/>
                    </a:cubicBezTo>
                    <a:cubicBezTo>
                      <a:pt x="1977" y="4215"/>
                      <a:pt x="2239" y="4334"/>
                      <a:pt x="2787" y="4334"/>
                    </a:cubicBezTo>
                    <a:cubicBezTo>
                      <a:pt x="3311" y="4334"/>
                      <a:pt x="3573" y="4215"/>
                      <a:pt x="3882" y="4072"/>
                    </a:cubicBezTo>
                    <a:cubicBezTo>
                      <a:pt x="4216" y="3906"/>
                      <a:pt x="4573" y="3739"/>
                      <a:pt x="5240" y="3739"/>
                    </a:cubicBezTo>
                    <a:cubicBezTo>
                      <a:pt x="5930" y="3739"/>
                      <a:pt x="6288" y="3906"/>
                      <a:pt x="6621" y="4072"/>
                    </a:cubicBezTo>
                    <a:cubicBezTo>
                      <a:pt x="6907" y="4215"/>
                      <a:pt x="7193" y="4334"/>
                      <a:pt x="7717" y="4334"/>
                    </a:cubicBezTo>
                    <a:cubicBezTo>
                      <a:pt x="8264" y="4334"/>
                      <a:pt x="8526" y="4215"/>
                      <a:pt x="8812" y="4072"/>
                    </a:cubicBezTo>
                    <a:cubicBezTo>
                      <a:pt x="9145" y="3906"/>
                      <a:pt x="9503" y="3739"/>
                      <a:pt x="10193" y="3739"/>
                    </a:cubicBezTo>
                    <a:lnTo>
                      <a:pt x="10479" y="3739"/>
                    </a:lnTo>
                    <a:lnTo>
                      <a:pt x="10479" y="0"/>
                    </a:lnTo>
                    <a:lnTo>
                      <a:pt x="8431" y="0"/>
                    </a:lnTo>
                    <a:lnTo>
                      <a:pt x="8574" y="429"/>
                    </a:lnTo>
                    <a:cubicBezTo>
                      <a:pt x="8931" y="1429"/>
                      <a:pt x="8193" y="2477"/>
                      <a:pt x="7121" y="2477"/>
                    </a:cubicBezTo>
                    <a:cubicBezTo>
                      <a:pt x="6264" y="2477"/>
                      <a:pt x="5573" y="1786"/>
                      <a:pt x="5573" y="929"/>
                    </a:cubicBezTo>
                    <a:cubicBezTo>
                      <a:pt x="5573" y="691"/>
                      <a:pt x="5549" y="453"/>
                      <a:pt x="5454" y="214"/>
                    </a:cubicBezTo>
                    <a:lnTo>
                      <a:pt x="4859" y="429"/>
                    </a:lnTo>
                    <a:cubicBezTo>
                      <a:pt x="5216" y="1429"/>
                      <a:pt x="4478" y="2477"/>
                      <a:pt x="3406" y="2477"/>
                    </a:cubicBezTo>
                    <a:cubicBezTo>
                      <a:pt x="2334" y="2477"/>
                      <a:pt x="1596" y="1405"/>
                      <a:pt x="1953" y="429"/>
                    </a:cubicBezTo>
                    <a:lnTo>
                      <a:pt x="209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1" name="Google Shape;1081;p58"/>
              <p:cNvSpPr/>
              <p:nvPr/>
            </p:nvSpPr>
            <p:spPr>
              <a:xfrm>
                <a:off x="5549482" y="2466987"/>
                <a:ext cx="367887" cy="64888"/>
              </a:xfrm>
              <a:custGeom>
                <a:rect b="b" l="l" r="r" t="t"/>
                <a:pathLst>
                  <a:path extrusionOk="0" h="1861" w="10551">
                    <a:moveTo>
                      <a:pt x="10118" y="0"/>
                    </a:moveTo>
                    <a:cubicBezTo>
                      <a:pt x="9627" y="0"/>
                      <a:pt x="9362" y="133"/>
                      <a:pt x="9098" y="265"/>
                    </a:cubicBezTo>
                    <a:cubicBezTo>
                      <a:pt x="8764" y="408"/>
                      <a:pt x="8407" y="598"/>
                      <a:pt x="7716" y="598"/>
                    </a:cubicBezTo>
                    <a:cubicBezTo>
                      <a:pt x="7050" y="598"/>
                      <a:pt x="6669" y="408"/>
                      <a:pt x="6359" y="265"/>
                    </a:cubicBezTo>
                    <a:cubicBezTo>
                      <a:pt x="6049" y="122"/>
                      <a:pt x="5787" y="3"/>
                      <a:pt x="5240" y="3"/>
                    </a:cubicBezTo>
                    <a:cubicBezTo>
                      <a:pt x="4716" y="3"/>
                      <a:pt x="4454" y="122"/>
                      <a:pt x="4144" y="265"/>
                    </a:cubicBezTo>
                    <a:cubicBezTo>
                      <a:pt x="3811" y="408"/>
                      <a:pt x="3454" y="598"/>
                      <a:pt x="2787" y="598"/>
                    </a:cubicBezTo>
                    <a:cubicBezTo>
                      <a:pt x="2096" y="598"/>
                      <a:pt x="1739" y="408"/>
                      <a:pt x="1406" y="265"/>
                    </a:cubicBezTo>
                    <a:cubicBezTo>
                      <a:pt x="1120" y="122"/>
                      <a:pt x="834" y="3"/>
                      <a:pt x="310" y="3"/>
                    </a:cubicBezTo>
                    <a:lnTo>
                      <a:pt x="0" y="3"/>
                    </a:lnTo>
                    <a:lnTo>
                      <a:pt x="0" y="1861"/>
                    </a:lnTo>
                    <a:lnTo>
                      <a:pt x="10550" y="1861"/>
                    </a:lnTo>
                    <a:lnTo>
                      <a:pt x="10550" y="3"/>
                    </a:lnTo>
                    <a:lnTo>
                      <a:pt x="10241" y="3"/>
                    </a:lnTo>
                    <a:cubicBezTo>
                      <a:pt x="10198" y="1"/>
                      <a:pt x="10157" y="0"/>
                      <a:pt x="1011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82" name="Google Shape;1082;p58"/>
          <p:cNvGrpSpPr/>
          <p:nvPr/>
        </p:nvGrpSpPr>
        <p:grpSpPr>
          <a:xfrm>
            <a:off x="4436917" y="3816527"/>
            <a:ext cx="1280400" cy="1280400"/>
            <a:chOff x="2218238" y="1886147"/>
            <a:chExt cx="640200" cy="640200"/>
          </a:xfrm>
        </p:grpSpPr>
        <p:sp>
          <p:nvSpPr>
            <p:cNvPr id="1083" name="Google Shape;1083;p58"/>
            <p:cNvSpPr/>
            <p:nvPr/>
          </p:nvSpPr>
          <p:spPr>
            <a:xfrm>
              <a:off x="2218238"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84" name="Google Shape;1084;p58"/>
            <p:cNvGrpSpPr/>
            <p:nvPr/>
          </p:nvGrpSpPr>
          <p:grpSpPr>
            <a:xfrm>
              <a:off x="2354394" y="2022722"/>
              <a:ext cx="367887" cy="367050"/>
              <a:chOff x="2360919" y="2195543"/>
              <a:chExt cx="367887" cy="367050"/>
            </a:xfrm>
          </p:grpSpPr>
          <p:sp>
            <p:nvSpPr>
              <p:cNvPr id="1085" name="Google Shape;1085;p58"/>
              <p:cNvSpPr/>
              <p:nvPr/>
            </p:nvSpPr>
            <p:spPr>
              <a:xfrm>
                <a:off x="2394984" y="2251192"/>
                <a:ext cx="63947" cy="98013"/>
              </a:xfrm>
              <a:custGeom>
                <a:rect b="b" l="l" r="r" t="t"/>
                <a:pathLst>
                  <a:path extrusionOk="0" h="2811" w="1834">
                    <a:moveTo>
                      <a:pt x="429" y="0"/>
                    </a:moveTo>
                    <a:lnTo>
                      <a:pt x="0" y="1739"/>
                    </a:lnTo>
                    <a:lnTo>
                      <a:pt x="977" y="1739"/>
                    </a:lnTo>
                    <a:lnTo>
                      <a:pt x="739" y="2644"/>
                    </a:lnTo>
                    <a:lnTo>
                      <a:pt x="1382" y="2810"/>
                    </a:lnTo>
                    <a:lnTo>
                      <a:pt x="1834" y="1048"/>
                    </a:lnTo>
                    <a:lnTo>
                      <a:pt x="858" y="1048"/>
                    </a:lnTo>
                    <a:lnTo>
                      <a:pt x="1096" y="143"/>
                    </a:lnTo>
                    <a:lnTo>
                      <a:pt x="42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6" name="Google Shape;1086;p58"/>
              <p:cNvSpPr/>
              <p:nvPr/>
            </p:nvSpPr>
            <p:spPr>
              <a:xfrm>
                <a:off x="2588464" y="2465418"/>
                <a:ext cx="98013" cy="63982"/>
              </a:xfrm>
              <a:custGeom>
                <a:rect b="b" l="l" r="r" t="t"/>
                <a:pathLst>
                  <a:path extrusionOk="0" h="1835" w="2811">
                    <a:moveTo>
                      <a:pt x="1738" y="0"/>
                    </a:moveTo>
                    <a:lnTo>
                      <a:pt x="0" y="429"/>
                    </a:lnTo>
                    <a:lnTo>
                      <a:pt x="167" y="1096"/>
                    </a:lnTo>
                    <a:lnTo>
                      <a:pt x="1048" y="858"/>
                    </a:lnTo>
                    <a:lnTo>
                      <a:pt x="1048" y="1834"/>
                    </a:lnTo>
                    <a:lnTo>
                      <a:pt x="2810" y="1382"/>
                    </a:lnTo>
                    <a:lnTo>
                      <a:pt x="2643" y="739"/>
                    </a:lnTo>
                    <a:lnTo>
                      <a:pt x="1738" y="977"/>
                    </a:lnTo>
                    <a:lnTo>
                      <a:pt x="173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7" name="Google Shape;1087;p58"/>
              <p:cNvSpPr/>
              <p:nvPr/>
            </p:nvSpPr>
            <p:spPr>
              <a:xfrm>
                <a:off x="2552760" y="2195543"/>
                <a:ext cx="176046" cy="172664"/>
              </a:xfrm>
              <a:custGeom>
                <a:rect b="b" l="l" r="r" t="t"/>
                <a:pathLst>
                  <a:path extrusionOk="0" h="4952" w="5049">
                    <a:moveTo>
                      <a:pt x="3882" y="1"/>
                    </a:moveTo>
                    <a:lnTo>
                      <a:pt x="1786" y="2096"/>
                    </a:lnTo>
                    <a:cubicBezTo>
                      <a:pt x="1590" y="1912"/>
                      <a:pt x="1337" y="1816"/>
                      <a:pt x="1086" y="1816"/>
                    </a:cubicBezTo>
                    <a:cubicBezTo>
                      <a:pt x="819" y="1816"/>
                      <a:pt x="553" y="1923"/>
                      <a:pt x="357" y="2144"/>
                    </a:cubicBezTo>
                    <a:cubicBezTo>
                      <a:pt x="0" y="2525"/>
                      <a:pt x="0" y="3097"/>
                      <a:pt x="357" y="3478"/>
                    </a:cubicBezTo>
                    <a:cubicBezTo>
                      <a:pt x="500" y="3644"/>
                      <a:pt x="667" y="3740"/>
                      <a:pt x="881" y="3763"/>
                    </a:cubicBezTo>
                    <a:cubicBezTo>
                      <a:pt x="1072" y="3811"/>
                      <a:pt x="1238" y="3954"/>
                      <a:pt x="1262" y="4168"/>
                    </a:cubicBezTo>
                    <a:cubicBezTo>
                      <a:pt x="1310" y="4359"/>
                      <a:pt x="1429" y="4549"/>
                      <a:pt x="1572" y="4692"/>
                    </a:cubicBezTo>
                    <a:cubicBezTo>
                      <a:pt x="1759" y="4868"/>
                      <a:pt x="1992" y="4951"/>
                      <a:pt x="2226" y="4951"/>
                    </a:cubicBezTo>
                    <a:cubicBezTo>
                      <a:pt x="2469" y="4951"/>
                      <a:pt x="2712" y="4862"/>
                      <a:pt x="2905" y="4692"/>
                    </a:cubicBezTo>
                    <a:cubicBezTo>
                      <a:pt x="3334" y="4311"/>
                      <a:pt x="3334" y="3644"/>
                      <a:pt x="2929" y="3263"/>
                    </a:cubicBezTo>
                    <a:lnTo>
                      <a:pt x="5049" y="1144"/>
                    </a:lnTo>
                    <a:lnTo>
                      <a:pt x="3882"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8" name="Google Shape;1088;p58"/>
              <p:cNvSpPr/>
              <p:nvPr/>
            </p:nvSpPr>
            <p:spPr>
              <a:xfrm>
                <a:off x="2458896" y="2292719"/>
                <a:ext cx="172768" cy="172734"/>
              </a:xfrm>
              <a:custGeom>
                <a:rect b="b" l="l" r="r" t="t"/>
                <a:pathLst>
                  <a:path extrusionOk="0" h="4954" w="4955">
                    <a:moveTo>
                      <a:pt x="1882" y="1405"/>
                    </a:moveTo>
                    <a:lnTo>
                      <a:pt x="2359" y="1881"/>
                    </a:lnTo>
                    <a:lnTo>
                      <a:pt x="1882" y="2358"/>
                    </a:lnTo>
                    <a:lnTo>
                      <a:pt x="1406" y="1881"/>
                    </a:lnTo>
                    <a:lnTo>
                      <a:pt x="1882" y="1405"/>
                    </a:lnTo>
                    <a:close/>
                    <a:moveTo>
                      <a:pt x="3073" y="2596"/>
                    </a:moveTo>
                    <a:lnTo>
                      <a:pt x="3549" y="3072"/>
                    </a:lnTo>
                    <a:lnTo>
                      <a:pt x="3073" y="3548"/>
                    </a:lnTo>
                    <a:lnTo>
                      <a:pt x="2597" y="3072"/>
                    </a:lnTo>
                    <a:lnTo>
                      <a:pt x="3073" y="2596"/>
                    </a:lnTo>
                    <a:close/>
                    <a:moveTo>
                      <a:pt x="2120" y="0"/>
                    </a:moveTo>
                    <a:cubicBezTo>
                      <a:pt x="1025" y="238"/>
                      <a:pt x="263" y="929"/>
                      <a:pt x="1" y="2120"/>
                    </a:cubicBezTo>
                    <a:cubicBezTo>
                      <a:pt x="787" y="2120"/>
                      <a:pt x="1430" y="2620"/>
                      <a:pt x="1597" y="3334"/>
                    </a:cubicBezTo>
                    <a:cubicBezTo>
                      <a:pt x="2311" y="3525"/>
                      <a:pt x="2835" y="4168"/>
                      <a:pt x="2835" y="4953"/>
                    </a:cubicBezTo>
                    <a:cubicBezTo>
                      <a:pt x="3954" y="4715"/>
                      <a:pt x="4669" y="4001"/>
                      <a:pt x="4954" y="2834"/>
                    </a:cubicBezTo>
                    <a:cubicBezTo>
                      <a:pt x="4169" y="2834"/>
                      <a:pt x="3526" y="2334"/>
                      <a:pt x="3335" y="1596"/>
                    </a:cubicBezTo>
                    <a:cubicBezTo>
                      <a:pt x="2621" y="1429"/>
                      <a:pt x="2120" y="762"/>
                      <a:pt x="212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89" name="Google Shape;1089;p58"/>
              <p:cNvSpPr/>
              <p:nvPr/>
            </p:nvSpPr>
            <p:spPr>
              <a:xfrm>
                <a:off x="2360919" y="2389755"/>
                <a:ext cx="176918" cy="172838"/>
              </a:xfrm>
              <a:custGeom>
                <a:rect b="b" l="l" r="r" t="t"/>
                <a:pathLst>
                  <a:path extrusionOk="0" h="4957" w="5074">
                    <a:moveTo>
                      <a:pt x="2848" y="0"/>
                    </a:moveTo>
                    <a:cubicBezTo>
                      <a:pt x="2605" y="0"/>
                      <a:pt x="2362" y="84"/>
                      <a:pt x="2168" y="241"/>
                    </a:cubicBezTo>
                    <a:cubicBezTo>
                      <a:pt x="1739" y="646"/>
                      <a:pt x="1739" y="1289"/>
                      <a:pt x="2120" y="1694"/>
                    </a:cubicBezTo>
                    <a:lnTo>
                      <a:pt x="1" y="3790"/>
                    </a:lnTo>
                    <a:lnTo>
                      <a:pt x="1168" y="4957"/>
                    </a:lnTo>
                    <a:lnTo>
                      <a:pt x="3287" y="2837"/>
                    </a:lnTo>
                    <a:cubicBezTo>
                      <a:pt x="3475" y="3025"/>
                      <a:pt x="3732" y="3120"/>
                      <a:pt x="3990" y="3120"/>
                    </a:cubicBezTo>
                    <a:cubicBezTo>
                      <a:pt x="4256" y="3120"/>
                      <a:pt x="4523" y="3019"/>
                      <a:pt x="4716" y="2813"/>
                    </a:cubicBezTo>
                    <a:cubicBezTo>
                      <a:pt x="5073" y="2432"/>
                      <a:pt x="5073" y="1861"/>
                      <a:pt x="4716" y="1480"/>
                    </a:cubicBezTo>
                    <a:cubicBezTo>
                      <a:pt x="4573" y="1337"/>
                      <a:pt x="4383" y="1218"/>
                      <a:pt x="4192" y="1170"/>
                    </a:cubicBezTo>
                    <a:cubicBezTo>
                      <a:pt x="4002" y="1146"/>
                      <a:pt x="3835" y="1004"/>
                      <a:pt x="3787" y="789"/>
                    </a:cubicBezTo>
                    <a:cubicBezTo>
                      <a:pt x="3764" y="575"/>
                      <a:pt x="3644" y="408"/>
                      <a:pt x="3502" y="241"/>
                    </a:cubicBezTo>
                    <a:cubicBezTo>
                      <a:pt x="3315" y="78"/>
                      <a:pt x="3082" y="0"/>
                      <a:pt x="284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90" name="Google Shape;1090;p58"/>
          <p:cNvGrpSpPr/>
          <p:nvPr/>
        </p:nvGrpSpPr>
        <p:grpSpPr>
          <a:xfrm>
            <a:off x="9315392" y="3816527"/>
            <a:ext cx="1280400" cy="1280400"/>
            <a:chOff x="4640650" y="1886147"/>
            <a:chExt cx="640200" cy="640200"/>
          </a:xfrm>
        </p:grpSpPr>
        <p:sp>
          <p:nvSpPr>
            <p:cNvPr id="1091" name="Google Shape;1091;p58"/>
            <p:cNvSpPr/>
            <p:nvPr/>
          </p:nvSpPr>
          <p:spPr>
            <a:xfrm>
              <a:off x="4640650"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92" name="Google Shape;1092;p58"/>
            <p:cNvGrpSpPr/>
            <p:nvPr/>
          </p:nvGrpSpPr>
          <p:grpSpPr>
            <a:xfrm>
              <a:off x="4835349" y="2022722"/>
              <a:ext cx="250802" cy="367050"/>
              <a:chOff x="4830409" y="2194706"/>
              <a:chExt cx="250802" cy="367050"/>
            </a:xfrm>
          </p:grpSpPr>
          <p:sp>
            <p:nvSpPr>
              <p:cNvPr id="1093" name="Google Shape;1093;p58"/>
              <p:cNvSpPr/>
              <p:nvPr/>
            </p:nvSpPr>
            <p:spPr>
              <a:xfrm>
                <a:off x="4830409" y="2194706"/>
                <a:ext cx="250802" cy="237308"/>
              </a:xfrm>
              <a:custGeom>
                <a:rect b="b" l="l" r="r" t="t"/>
                <a:pathLst>
                  <a:path extrusionOk="0" h="6806" w="7193">
                    <a:moveTo>
                      <a:pt x="2167" y="1"/>
                    </a:moveTo>
                    <a:cubicBezTo>
                      <a:pt x="2120" y="239"/>
                      <a:pt x="2143" y="1978"/>
                      <a:pt x="643" y="3764"/>
                    </a:cubicBezTo>
                    <a:cubicBezTo>
                      <a:pt x="0" y="4478"/>
                      <a:pt x="48" y="5574"/>
                      <a:pt x="738" y="6264"/>
                    </a:cubicBezTo>
                    <a:cubicBezTo>
                      <a:pt x="1095" y="6620"/>
                      <a:pt x="1570" y="6806"/>
                      <a:pt x="2047" y="6806"/>
                    </a:cubicBezTo>
                    <a:cubicBezTo>
                      <a:pt x="2368" y="6806"/>
                      <a:pt x="2690" y="6722"/>
                      <a:pt x="2977" y="6550"/>
                    </a:cubicBezTo>
                    <a:cubicBezTo>
                      <a:pt x="2906" y="6478"/>
                      <a:pt x="2834" y="6383"/>
                      <a:pt x="2763" y="6288"/>
                    </a:cubicBezTo>
                    <a:lnTo>
                      <a:pt x="2358" y="5431"/>
                    </a:lnTo>
                    <a:cubicBezTo>
                      <a:pt x="2286" y="5312"/>
                      <a:pt x="2215" y="5240"/>
                      <a:pt x="2072" y="5240"/>
                    </a:cubicBezTo>
                    <a:lnTo>
                      <a:pt x="1429" y="5240"/>
                    </a:lnTo>
                    <a:lnTo>
                      <a:pt x="1429" y="4621"/>
                    </a:lnTo>
                    <a:lnTo>
                      <a:pt x="2072" y="4621"/>
                    </a:lnTo>
                    <a:cubicBezTo>
                      <a:pt x="2429" y="4621"/>
                      <a:pt x="2739" y="4835"/>
                      <a:pt x="2882" y="5121"/>
                    </a:cubicBezTo>
                    <a:lnTo>
                      <a:pt x="3310" y="6002"/>
                    </a:lnTo>
                    <a:cubicBezTo>
                      <a:pt x="3370" y="6121"/>
                      <a:pt x="3483" y="6181"/>
                      <a:pt x="3596" y="6181"/>
                    </a:cubicBezTo>
                    <a:cubicBezTo>
                      <a:pt x="3709" y="6181"/>
                      <a:pt x="3822" y="6121"/>
                      <a:pt x="3882" y="6002"/>
                    </a:cubicBezTo>
                    <a:lnTo>
                      <a:pt x="4287" y="5121"/>
                    </a:lnTo>
                    <a:cubicBezTo>
                      <a:pt x="4430" y="4811"/>
                      <a:pt x="4763" y="4621"/>
                      <a:pt x="5120" y="4621"/>
                    </a:cubicBezTo>
                    <a:lnTo>
                      <a:pt x="5739" y="4621"/>
                    </a:lnTo>
                    <a:lnTo>
                      <a:pt x="5739" y="5240"/>
                    </a:lnTo>
                    <a:lnTo>
                      <a:pt x="5120" y="5240"/>
                    </a:lnTo>
                    <a:cubicBezTo>
                      <a:pt x="5001" y="5240"/>
                      <a:pt x="4882" y="5312"/>
                      <a:pt x="4834" y="5431"/>
                    </a:cubicBezTo>
                    <a:lnTo>
                      <a:pt x="4406" y="6288"/>
                    </a:lnTo>
                    <a:cubicBezTo>
                      <a:pt x="4358" y="6407"/>
                      <a:pt x="4287" y="6502"/>
                      <a:pt x="4191" y="6550"/>
                    </a:cubicBezTo>
                    <a:cubicBezTo>
                      <a:pt x="4479" y="6722"/>
                      <a:pt x="4800" y="6806"/>
                      <a:pt x="5121" y="6806"/>
                    </a:cubicBezTo>
                    <a:cubicBezTo>
                      <a:pt x="5599" y="6806"/>
                      <a:pt x="6074" y="6620"/>
                      <a:pt x="6430" y="6264"/>
                    </a:cubicBezTo>
                    <a:cubicBezTo>
                      <a:pt x="7144" y="5574"/>
                      <a:pt x="7192" y="4478"/>
                      <a:pt x="6597" y="3764"/>
                    </a:cubicBezTo>
                    <a:cubicBezTo>
                      <a:pt x="5073" y="1978"/>
                      <a:pt x="5096" y="239"/>
                      <a:pt x="504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4" name="Google Shape;1094;p58"/>
              <p:cNvSpPr/>
              <p:nvPr/>
            </p:nvSpPr>
            <p:spPr>
              <a:xfrm>
                <a:off x="4988150" y="2467091"/>
                <a:ext cx="65656" cy="94665"/>
              </a:xfrm>
              <a:custGeom>
                <a:rect b="b" l="l" r="r" t="t"/>
                <a:pathLst>
                  <a:path extrusionOk="0" h="2715" w="1883">
                    <a:moveTo>
                      <a:pt x="930" y="0"/>
                    </a:moveTo>
                    <a:cubicBezTo>
                      <a:pt x="668" y="357"/>
                      <a:pt x="1" y="1310"/>
                      <a:pt x="1" y="1786"/>
                    </a:cubicBezTo>
                    <a:cubicBezTo>
                      <a:pt x="1" y="2286"/>
                      <a:pt x="430" y="2715"/>
                      <a:pt x="930" y="2715"/>
                    </a:cubicBezTo>
                    <a:cubicBezTo>
                      <a:pt x="1430" y="2715"/>
                      <a:pt x="1858" y="2286"/>
                      <a:pt x="1858" y="1786"/>
                    </a:cubicBezTo>
                    <a:cubicBezTo>
                      <a:pt x="1882" y="1310"/>
                      <a:pt x="1192" y="357"/>
                      <a:pt x="93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095" name="Google Shape;1095;p58"/>
              <p:cNvSpPr/>
              <p:nvPr/>
            </p:nvSpPr>
            <p:spPr>
              <a:xfrm>
                <a:off x="4870263" y="2467091"/>
                <a:ext cx="63947" cy="94665"/>
              </a:xfrm>
              <a:custGeom>
                <a:rect b="b" l="l" r="r" t="t"/>
                <a:pathLst>
                  <a:path extrusionOk="0" h="2715" w="1834">
                    <a:moveTo>
                      <a:pt x="929" y="0"/>
                    </a:moveTo>
                    <a:cubicBezTo>
                      <a:pt x="643" y="357"/>
                      <a:pt x="0" y="1310"/>
                      <a:pt x="0" y="1786"/>
                    </a:cubicBezTo>
                    <a:cubicBezTo>
                      <a:pt x="0" y="2286"/>
                      <a:pt x="405" y="2715"/>
                      <a:pt x="929" y="2715"/>
                    </a:cubicBezTo>
                    <a:cubicBezTo>
                      <a:pt x="1429" y="2715"/>
                      <a:pt x="1834" y="2286"/>
                      <a:pt x="1834" y="1786"/>
                    </a:cubicBezTo>
                    <a:cubicBezTo>
                      <a:pt x="1834" y="1310"/>
                      <a:pt x="1191" y="381"/>
                      <a:pt x="92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096" name="Google Shape;1096;p58"/>
          <p:cNvGrpSpPr/>
          <p:nvPr/>
        </p:nvGrpSpPr>
        <p:grpSpPr>
          <a:xfrm>
            <a:off x="7689233" y="3816527"/>
            <a:ext cx="1280400" cy="1280400"/>
            <a:chOff x="3853938" y="1886147"/>
            <a:chExt cx="640200" cy="640200"/>
          </a:xfrm>
        </p:grpSpPr>
        <p:sp>
          <p:nvSpPr>
            <p:cNvPr id="1097" name="Google Shape;1097;p58"/>
            <p:cNvSpPr/>
            <p:nvPr/>
          </p:nvSpPr>
          <p:spPr>
            <a:xfrm>
              <a:off x="3853938"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098" name="Google Shape;1098;p58"/>
            <p:cNvGrpSpPr/>
            <p:nvPr/>
          </p:nvGrpSpPr>
          <p:grpSpPr>
            <a:xfrm>
              <a:off x="3988438" y="2044322"/>
              <a:ext cx="371199" cy="323849"/>
              <a:chOff x="4005863" y="2175634"/>
              <a:chExt cx="371199" cy="323849"/>
            </a:xfrm>
          </p:grpSpPr>
          <p:sp>
            <p:nvSpPr>
              <p:cNvPr id="1099" name="Google Shape;1099;p58"/>
              <p:cNvSpPr/>
              <p:nvPr/>
            </p:nvSpPr>
            <p:spPr>
              <a:xfrm>
                <a:off x="4027446" y="2175634"/>
                <a:ext cx="171932" cy="43201"/>
              </a:xfrm>
              <a:custGeom>
                <a:rect b="b" l="l" r="r" t="t"/>
                <a:pathLst>
                  <a:path extrusionOk="0" h="1239" w="4931">
                    <a:moveTo>
                      <a:pt x="1" y="0"/>
                    </a:moveTo>
                    <a:lnTo>
                      <a:pt x="1" y="1239"/>
                    </a:lnTo>
                    <a:lnTo>
                      <a:pt x="4930" y="1239"/>
                    </a:lnTo>
                    <a:lnTo>
                      <a:pt x="493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0" name="Google Shape;1100;p58"/>
              <p:cNvSpPr/>
              <p:nvPr/>
            </p:nvSpPr>
            <p:spPr>
              <a:xfrm>
                <a:off x="4005863" y="2239546"/>
                <a:ext cx="215934" cy="259937"/>
              </a:xfrm>
              <a:custGeom>
                <a:rect b="b" l="l" r="r" t="t"/>
                <a:pathLst>
                  <a:path extrusionOk="0" h="7455" w="6193">
                    <a:moveTo>
                      <a:pt x="1548" y="1"/>
                    </a:moveTo>
                    <a:lnTo>
                      <a:pt x="1548" y="644"/>
                    </a:lnTo>
                    <a:cubicBezTo>
                      <a:pt x="667" y="644"/>
                      <a:pt x="0" y="1311"/>
                      <a:pt x="0" y="2168"/>
                    </a:cubicBezTo>
                    <a:lnTo>
                      <a:pt x="3715" y="2168"/>
                    </a:lnTo>
                    <a:lnTo>
                      <a:pt x="3715" y="6193"/>
                    </a:lnTo>
                    <a:lnTo>
                      <a:pt x="0" y="6193"/>
                    </a:lnTo>
                    <a:lnTo>
                      <a:pt x="0" y="7455"/>
                    </a:lnTo>
                    <a:lnTo>
                      <a:pt x="6192" y="7455"/>
                    </a:lnTo>
                    <a:lnTo>
                      <a:pt x="6192" y="2168"/>
                    </a:lnTo>
                    <a:cubicBezTo>
                      <a:pt x="6192" y="1311"/>
                      <a:pt x="5502" y="644"/>
                      <a:pt x="4644" y="644"/>
                    </a:cubicBezTo>
                    <a:lnTo>
                      <a:pt x="464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1" name="Google Shape;1101;p58"/>
              <p:cNvSpPr/>
              <p:nvPr/>
            </p:nvSpPr>
            <p:spPr>
              <a:xfrm>
                <a:off x="4005863" y="2337559"/>
                <a:ext cx="107985" cy="97176"/>
              </a:xfrm>
              <a:custGeom>
                <a:rect b="b" l="l" r="r" t="t"/>
                <a:pathLst>
                  <a:path extrusionOk="0" h="2787" w="3097">
                    <a:moveTo>
                      <a:pt x="0" y="0"/>
                    </a:moveTo>
                    <a:lnTo>
                      <a:pt x="0" y="2786"/>
                    </a:lnTo>
                    <a:lnTo>
                      <a:pt x="3096" y="2786"/>
                    </a:lnTo>
                    <a:lnTo>
                      <a:pt x="309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2" name="Google Shape;1102;p58"/>
              <p:cNvSpPr/>
              <p:nvPr/>
            </p:nvSpPr>
            <p:spPr>
              <a:xfrm>
                <a:off x="4269914" y="2313186"/>
                <a:ext cx="73117" cy="82531"/>
              </a:xfrm>
              <a:custGeom>
                <a:rect b="b" l="l" r="r" t="t"/>
                <a:pathLst>
                  <a:path extrusionOk="0" h="2367" w="2097">
                    <a:moveTo>
                      <a:pt x="1499" y="0"/>
                    </a:moveTo>
                    <a:cubicBezTo>
                      <a:pt x="1437" y="0"/>
                      <a:pt x="1374" y="3"/>
                      <a:pt x="1310" y="8"/>
                    </a:cubicBezTo>
                    <a:cubicBezTo>
                      <a:pt x="548" y="127"/>
                      <a:pt x="0" y="842"/>
                      <a:pt x="96" y="1628"/>
                    </a:cubicBezTo>
                    <a:cubicBezTo>
                      <a:pt x="167" y="1914"/>
                      <a:pt x="286" y="2152"/>
                      <a:pt x="429" y="2366"/>
                    </a:cubicBezTo>
                    <a:lnTo>
                      <a:pt x="2096" y="127"/>
                    </a:lnTo>
                    <a:cubicBezTo>
                      <a:pt x="1911" y="35"/>
                      <a:pt x="1712" y="0"/>
                      <a:pt x="149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3" name="Google Shape;1103;p58"/>
              <p:cNvSpPr/>
              <p:nvPr/>
            </p:nvSpPr>
            <p:spPr>
              <a:xfrm>
                <a:off x="4302306" y="2330062"/>
                <a:ext cx="74756" cy="82497"/>
              </a:xfrm>
              <a:custGeom>
                <a:rect b="b" l="l" r="r" t="t"/>
                <a:pathLst>
                  <a:path extrusionOk="0" h="2366" w="2144">
                    <a:moveTo>
                      <a:pt x="1667" y="1"/>
                    </a:moveTo>
                    <a:lnTo>
                      <a:pt x="0" y="2239"/>
                    </a:lnTo>
                    <a:cubicBezTo>
                      <a:pt x="191" y="2323"/>
                      <a:pt x="394" y="2366"/>
                      <a:pt x="596" y="2366"/>
                    </a:cubicBezTo>
                    <a:cubicBezTo>
                      <a:pt x="1024" y="2366"/>
                      <a:pt x="1447" y="2175"/>
                      <a:pt x="1739" y="1787"/>
                    </a:cubicBezTo>
                    <a:cubicBezTo>
                      <a:pt x="2143" y="1215"/>
                      <a:pt x="2096" y="501"/>
                      <a:pt x="166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4" name="Google Shape;1104;p58"/>
              <p:cNvSpPr/>
              <p:nvPr/>
            </p:nvSpPr>
            <p:spPr>
              <a:xfrm>
                <a:off x="4318066" y="2433863"/>
                <a:ext cx="54010" cy="64784"/>
              </a:xfrm>
              <a:custGeom>
                <a:rect b="b" l="l" r="r" t="t"/>
                <a:pathLst>
                  <a:path extrusionOk="0" h="1858" w="1549">
                    <a:moveTo>
                      <a:pt x="1" y="0"/>
                    </a:moveTo>
                    <a:lnTo>
                      <a:pt x="1" y="1858"/>
                    </a:lnTo>
                    <a:lnTo>
                      <a:pt x="620" y="1858"/>
                    </a:lnTo>
                    <a:cubicBezTo>
                      <a:pt x="1120" y="1858"/>
                      <a:pt x="1549" y="1429"/>
                      <a:pt x="1549" y="929"/>
                    </a:cubicBezTo>
                    <a:cubicBezTo>
                      <a:pt x="1549" y="405"/>
                      <a:pt x="1168" y="0"/>
                      <a:pt x="62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05" name="Google Shape;1105;p58"/>
              <p:cNvSpPr/>
              <p:nvPr/>
            </p:nvSpPr>
            <p:spPr>
              <a:xfrm>
                <a:off x="4243345" y="2434665"/>
                <a:ext cx="54010" cy="64819"/>
              </a:xfrm>
              <a:custGeom>
                <a:rect b="b" l="l" r="r" t="t"/>
                <a:pathLst>
                  <a:path extrusionOk="0" h="1859" w="1549">
                    <a:moveTo>
                      <a:pt x="888" y="0"/>
                    </a:moveTo>
                    <a:cubicBezTo>
                      <a:pt x="384" y="0"/>
                      <a:pt x="0" y="420"/>
                      <a:pt x="0" y="930"/>
                    </a:cubicBezTo>
                    <a:cubicBezTo>
                      <a:pt x="0" y="1430"/>
                      <a:pt x="405" y="1859"/>
                      <a:pt x="929" y="1859"/>
                    </a:cubicBezTo>
                    <a:lnTo>
                      <a:pt x="1548" y="1859"/>
                    </a:lnTo>
                    <a:lnTo>
                      <a:pt x="1548" y="1"/>
                    </a:lnTo>
                    <a:lnTo>
                      <a:pt x="929" y="1"/>
                    </a:lnTo>
                    <a:cubicBezTo>
                      <a:pt x="915" y="1"/>
                      <a:pt x="901" y="0"/>
                      <a:pt x="88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06" name="Google Shape;1106;p58"/>
          <p:cNvGrpSpPr/>
          <p:nvPr/>
        </p:nvGrpSpPr>
        <p:grpSpPr>
          <a:xfrm>
            <a:off x="6063075" y="3816527"/>
            <a:ext cx="1280400" cy="1280400"/>
            <a:chOff x="3044813" y="1886147"/>
            <a:chExt cx="640200" cy="640200"/>
          </a:xfrm>
        </p:grpSpPr>
        <p:sp>
          <p:nvSpPr>
            <p:cNvPr id="1107" name="Google Shape;1107;p58"/>
            <p:cNvSpPr/>
            <p:nvPr/>
          </p:nvSpPr>
          <p:spPr>
            <a:xfrm>
              <a:off x="3044813"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08" name="Google Shape;1108;p58"/>
            <p:cNvGrpSpPr/>
            <p:nvPr/>
          </p:nvGrpSpPr>
          <p:grpSpPr>
            <a:xfrm>
              <a:off x="3181788" y="2023559"/>
              <a:ext cx="366248" cy="365377"/>
              <a:chOff x="3134803" y="2214651"/>
              <a:chExt cx="366248" cy="365377"/>
            </a:xfrm>
          </p:grpSpPr>
          <p:sp>
            <p:nvSpPr>
              <p:cNvPr id="1109" name="Google Shape;1109;p58"/>
              <p:cNvSpPr/>
              <p:nvPr/>
            </p:nvSpPr>
            <p:spPr>
              <a:xfrm>
                <a:off x="3134803" y="2214651"/>
                <a:ext cx="366248" cy="365377"/>
              </a:xfrm>
              <a:custGeom>
                <a:rect b="b" l="l" r="r" t="t"/>
                <a:pathLst>
                  <a:path extrusionOk="0" h="10479" w="10504">
                    <a:moveTo>
                      <a:pt x="7255" y="2555"/>
                    </a:moveTo>
                    <a:cubicBezTo>
                      <a:pt x="7455" y="2555"/>
                      <a:pt x="7629" y="2619"/>
                      <a:pt x="7764" y="2739"/>
                    </a:cubicBezTo>
                    <a:cubicBezTo>
                      <a:pt x="8003" y="2953"/>
                      <a:pt x="8026" y="3287"/>
                      <a:pt x="7907" y="3644"/>
                    </a:cubicBezTo>
                    <a:cubicBezTo>
                      <a:pt x="7717" y="4263"/>
                      <a:pt x="7074" y="4882"/>
                      <a:pt x="6455" y="5097"/>
                    </a:cubicBezTo>
                    <a:cubicBezTo>
                      <a:pt x="6317" y="5146"/>
                      <a:pt x="6183" y="5175"/>
                      <a:pt x="6056" y="5175"/>
                    </a:cubicBezTo>
                    <a:cubicBezTo>
                      <a:pt x="5877" y="5175"/>
                      <a:pt x="5713" y="5117"/>
                      <a:pt x="5574" y="4978"/>
                    </a:cubicBezTo>
                    <a:cubicBezTo>
                      <a:pt x="4931" y="4359"/>
                      <a:pt x="5883" y="2953"/>
                      <a:pt x="6883" y="2620"/>
                    </a:cubicBezTo>
                    <a:cubicBezTo>
                      <a:pt x="7014" y="2576"/>
                      <a:pt x="7139" y="2555"/>
                      <a:pt x="7255" y="2555"/>
                    </a:cubicBezTo>
                    <a:close/>
                    <a:moveTo>
                      <a:pt x="4907" y="5168"/>
                    </a:moveTo>
                    <a:lnTo>
                      <a:pt x="5359" y="5597"/>
                    </a:lnTo>
                    <a:lnTo>
                      <a:pt x="4907" y="6049"/>
                    </a:lnTo>
                    <a:lnTo>
                      <a:pt x="4454" y="5597"/>
                    </a:lnTo>
                    <a:lnTo>
                      <a:pt x="4907" y="5168"/>
                    </a:lnTo>
                    <a:close/>
                    <a:moveTo>
                      <a:pt x="3573" y="5644"/>
                    </a:moveTo>
                    <a:lnTo>
                      <a:pt x="4026" y="6073"/>
                    </a:lnTo>
                    <a:lnTo>
                      <a:pt x="3573" y="6526"/>
                    </a:lnTo>
                    <a:lnTo>
                      <a:pt x="3121" y="6073"/>
                    </a:lnTo>
                    <a:lnTo>
                      <a:pt x="3573" y="5644"/>
                    </a:lnTo>
                    <a:close/>
                    <a:moveTo>
                      <a:pt x="4454" y="6502"/>
                    </a:moveTo>
                    <a:lnTo>
                      <a:pt x="4907" y="6954"/>
                    </a:lnTo>
                    <a:lnTo>
                      <a:pt x="4454" y="7383"/>
                    </a:lnTo>
                    <a:lnTo>
                      <a:pt x="4026" y="6954"/>
                    </a:lnTo>
                    <a:lnTo>
                      <a:pt x="4454" y="6502"/>
                    </a:lnTo>
                    <a:close/>
                    <a:moveTo>
                      <a:pt x="6764" y="0"/>
                    </a:moveTo>
                    <a:lnTo>
                      <a:pt x="6121" y="120"/>
                    </a:lnTo>
                    <a:lnTo>
                      <a:pt x="6336" y="1144"/>
                    </a:lnTo>
                    <a:cubicBezTo>
                      <a:pt x="6097" y="1215"/>
                      <a:pt x="5859" y="1310"/>
                      <a:pt x="5621" y="1453"/>
                    </a:cubicBezTo>
                    <a:lnTo>
                      <a:pt x="4883" y="715"/>
                    </a:lnTo>
                    <a:lnTo>
                      <a:pt x="4430" y="1167"/>
                    </a:lnTo>
                    <a:lnTo>
                      <a:pt x="5121" y="1858"/>
                    </a:lnTo>
                    <a:cubicBezTo>
                      <a:pt x="4859" y="2096"/>
                      <a:pt x="4621" y="2334"/>
                      <a:pt x="4430" y="2620"/>
                    </a:cubicBezTo>
                    <a:lnTo>
                      <a:pt x="3430" y="2430"/>
                    </a:lnTo>
                    <a:lnTo>
                      <a:pt x="3311" y="3049"/>
                    </a:lnTo>
                    <a:cubicBezTo>
                      <a:pt x="3811" y="3144"/>
                      <a:pt x="3621" y="3096"/>
                      <a:pt x="4145" y="3215"/>
                    </a:cubicBezTo>
                    <a:cubicBezTo>
                      <a:pt x="4073" y="3382"/>
                      <a:pt x="4026" y="3525"/>
                      <a:pt x="3978" y="3668"/>
                    </a:cubicBezTo>
                    <a:cubicBezTo>
                      <a:pt x="3930" y="3882"/>
                      <a:pt x="3787" y="4049"/>
                      <a:pt x="3573" y="4144"/>
                    </a:cubicBezTo>
                    <a:cubicBezTo>
                      <a:pt x="2644" y="4597"/>
                      <a:pt x="1882" y="5549"/>
                      <a:pt x="1763" y="6549"/>
                    </a:cubicBezTo>
                    <a:lnTo>
                      <a:pt x="1763" y="6526"/>
                    </a:lnTo>
                    <a:lnTo>
                      <a:pt x="1358" y="6764"/>
                    </a:lnTo>
                    <a:cubicBezTo>
                      <a:pt x="1267" y="6830"/>
                      <a:pt x="1161" y="6862"/>
                      <a:pt x="1056" y="6862"/>
                    </a:cubicBezTo>
                    <a:cubicBezTo>
                      <a:pt x="860" y="6862"/>
                      <a:pt x="666" y="6751"/>
                      <a:pt x="573" y="6549"/>
                    </a:cubicBezTo>
                    <a:lnTo>
                      <a:pt x="1" y="6835"/>
                    </a:lnTo>
                    <a:cubicBezTo>
                      <a:pt x="219" y="7239"/>
                      <a:pt x="629" y="7481"/>
                      <a:pt x="1053" y="7481"/>
                    </a:cubicBezTo>
                    <a:cubicBezTo>
                      <a:pt x="1279" y="7481"/>
                      <a:pt x="1509" y="7413"/>
                      <a:pt x="1716" y="7264"/>
                    </a:cubicBezTo>
                    <a:lnTo>
                      <a:pt x="1763" y="7240"/>
                    </a:lnTo>
                    <a:cubicBezTo>
                      <a:pt x="1811" y="7502"/>
                      <a:pt x="1906" y="7788"/>
                      <a:pt x="2049" y="7978"/>
                    </a:cubicBezTo>
                    <a:lnTo>
                      <a:pt x="1168" y="8883"/>
                    </a:lnTo>
                    <a:lnTo>
                      <a:pt x="1597" y="9336"/>
                    </a:lnTo>
                    <a:lnTo>
                      <a:pt x="2501" y="8431"/>
                    </a:lnTo>
                    <a:cubicBezTo>
                      <a:pt x="2859" y="8669"/>
                      <a:pt x="3216" y="8740"/>
                      <a:pt x="3240" y="8740"/>
                    </a:cubicBezTo>
                    <a:lnTo>
                      <a:pt x="3216" y="8764"/>
                    </a:lnTo>
                    <a:cubicBezTo>
                      <a:pt x="2835" y="9360"/>
                      <a:pt x="3025" y="10169"/>
                      <a:pt x="3668" y="10479"/>
                    </a:cubicBezTo>
                    <a:lnTo>
                      <a:pt x="3930" y="9931"/>
                    </a:lnTo>
                    <a:cubicBezTo>
                      <a:pt x="3621" y="9764"/>
                      <a:pt x="3502" y="9383"/>
                      <a:pt x="3716" y="9121"/>
                    </a:cubicBezTo>
                    <a:lnTo>
                      <a:pt x="3954" y="8740"/>
                    </a:lnTo>
                    <a:cubicBezTo>
                      <a:pt x="4978" y="8574"/>
                      <a:pt x="5931" y="7835"/>
                      <a:pt x="6359" y="6907"/>
                    </a:cubicBezTo>
                    <a:cubicBezTo>
                      <a:pt x="6455" y="6716"/>
                      <a:pt x="6645" y="6549"/>
                      <a:pt x="6836" y="6502"/>
                    </a:cubicBezTo>
                    <a:cubicBezTo>
                      <a:pt x="7002" y="6478"/>
                      <a:pt x="7145" y="6407"/>
                      <a:pt x="7288" y="6359"/>
                    </a:cubicBezTo>
                    <a:lnTo>
                      <a:pt x="7479" y="7192"/>
                    </a:lnTo>
                    <a:lnTo>
                      <a:pt x="8098" y="7073"/>
                    </a:lnTo>
                    <a:lnTo>
                      <a:pt x="7884" y="6049"/>
                    </a:lnTo>
                    <a:cubicBezTo>
                      <a:pt x="8193" y="5835"/>
                      <a:pt x="8431" y="5644"/>
                      <a:pt x="8669" y="5359"/>
                    </a:cubicBezTo>
                    <a:lnTo>
                      <a:pt x="9336" y="6049"/>
                    </a:lnTo>
                    <a:lnTo>
                      <a:pt x="9789" y="5597"/>
                    </a:lnTo>
                    <a:lnTo>
                      <a:pt x="9050" y="4859"/>
                    </a:lnTo>
                    <a:cubicBezTo>
                      <a:pt x="9193" y="4620"/>
                      <a:pt x="9289" y="4382"/>
                      <a:pt x="9384" y="4144"/>
                    </a:cubicBezTo>
                    <a:cubicBezTo>
                      <a:pt x="9503" y="4216"/>
                      <a:pt x="10265" y="4359"/>
                      <a:pt x="10384" y="4382"/>
                    </a:cubicBezTo>
                    <a:lnTo>
                      <a:pt x="10503" y="3763"/>
                    </a:lnTo>
                    <a:lnTo>
                      <a:pt x="9503" y="3549"/>
                    </a:lnTo>
                    <a:cubicBezTo>
                      <a:pt x="9657" y="2092"/>
                      <a:pt x="8707" y="1004"/>
                      <a:pt x="7297" y="1004"/>
                    </a:cubicBezTo>
                    <a:cubicBezTo>
                      <a:pt x="7186" y="1004"/>
                      <a:pt x="7072" y="1011"/>
                      <a:pt x="6955" y="1025"/>
                    </a:cubicBezTo>
                    <a:lnTo>
                      <a:pt x="6764"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0" name="Google Shape;1110;p58"/>
              <p:cNvSpPr/>
              <p:nvPr/>
            </p:nvSpPr>
            <p:spPr>
              <a:xfrm>
                <a:off x="3343241" y="2325564"/>
                <a:ext cx="47350" cy="46269"/>
              </a:xfrm>
              <a:custGeom>
                <a:rect b="b" l="l" r="r" t="t"/>
                <a:pathLst>
                  <a:path extrusionOk="0" h="1327" w="1358">
                    <a:moveTo>
                      <a:pt x="1298" y="1"/>
                    </a:moveTo>
                    <a:cubicBezTo>
                      <a:pt x="1245" y="1"/>
                      <a:pt x="1146" y="18"/>
                      <a:pt x="1096" y="34"/>
                    </a:cubicBezTo>
                    <a:cubicBezTo>
                      <a:pt x="691" y="201"/>
                      <a:pt x="167" y="677"/>
                      <a:pt x="72" y="1082"/>
                    </a:cubicBezTo>
                    <a:cubicBezTo>
                      <a:pt x="0" y="1273"/>
                      <a:pt x="24" y="1320"/>
                      <a:pt x="24" y="1320"/>
                    </a:cubicBezTo>
                    <a:cubicBezTo>
                      <a:pt x="24" y="1320"/>
                      <a:pt x="48" y="1326"/>
                      <a:pt x="90" y="1326"/>
                    </a:cubicBezTo>
                    <a:cubicBezTo>
                      <a:pt x="131" y="1326"/>
                      <a:pt x="191" y="1320"/>
                      <a:pt x="262" y="1297"/>
                    </a:cubicBezTo>
                    <a:cubicBezTo>
                      <a:pt x="691" y="1154"/>
                      <a:pt x="1191" y="654"/>
                      <a:pt x="1310" y="249"/>
                    </a:cubicBezTo>
                    <a:cubicBezTo>
                      <a:pt x="1358" y="58"/>
                      <a:pt x="1334" y="11"/>
                      <a:pt x="1334" y="11"/>
                    </a:cubicBezTo>
                    <a:cubicBezTo>
                      <a:pt x="1334" y="4"/>
                      <a:pt x="1320" y="1"/>
                      <a:pt x="129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11" name="Google Shape;1111;p58"/>
          <p:cNvGrpSpPr/>
          <p:nvPr/>
        </p:nvGrpSpPr>
        <p:grpSpPr>
          <a:xfrm>
            <a:off x="2810758" y="3816527"/>
            <a:ext cx="1280400" cy="1280400"/>
            <a:chOff x="1399138" y="1886147"/>
            <a:chExt cx="640200" cy="640200"/>
          </a:xfrm>
        </p:grpSpPr>
        <p:sp>
          <p:nvSpPr>
            <p:cNvPr id="1112" name="Google Shape;1112;p58"/>
            <p:cNvSpPr/>
            <p:nvPr/>
          </p:nvSpPr>
          <p:spPr>
            <a:xfrm>
              <a:off x="1399138"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13" name="Google Shape;1113;p58"/>
            <p:cNvGrpSpPr/>
            <p:nvPr/>
          </p:nvGrpSpPr>
          <p:grpSpPr>
            <a:xfrm>
              <a:off x="1535294" y="2097443"/>
              <a:ext cx="367887" cy="217608"/>
              <a:chOff x="1512314" y="2257817"/>
              <a:chExt cx="367887" cy="217608"/>
            </a:xfrm>
          </p:grpSpPr>
          <p:sp>
            <p:nvSpPr>
              <p:cNvPr id="1114" name="Google Shape;1114;p58"/>
              <p:cNvSpPr/>
              <p:nvPr/>
            </p:nvSpPr>
            <p:spPr>
              <a:xfrm>
                <a:off x="1680863" y="2442161"/>
                <a:ext cx="87238" cy="33264"/>
              </a:xfrm>
              <a:custGeom>
                <a:rect b="b" l="l" r="r" t="t"/>
                <a:pathLst>
                  <a:path extrusionOk="0" h="954" w="2502">
                    <a:moveTo>
                      <a:pt x="477" y="1"/>
                    </a:moveTo>
                    <a:cubicBezTo>
                      <a:pt x="191" y="1"/>
                      <a:pt x="1" y="215"/>
                      <a:pt x="1" y="477"/>
                    </a:cubicBezTo>
                    <a:cubicBezTo>
                      <a:pt x="1" y="739"/>
                      <a:pt x="191" y="953"/>
                      <a:pt x="477" y="953"/>
                    </a:cubicBezTo>
                    <a:lnTo>
                      <a:pt x="2025" y="953"/>
                    </a:lnTo>
                    <a:cubicBezTo>
                      <a:pt x="2287" y="953"/>
                      <a:pt x="2501" y="739"/>
                      <a:pt x="2501" y="477"/>
                    </a:cubicBezTo>
                    <a:cubicBezTo>
                      <a:pt x="2454" y="215"/>
                      <a:pt x="2263" y="1"/>
                      <a:pt x="202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5" name="Google Shape;1115;p58"/>
              <p:cNvSpPr/>
              <p:nvPr/>
            </p:nvSpPr>
            <p:spPr>
              <a:xfrm>
                <a:off x="1702446" y="2388186"/>
                <a:ext cx="87238" cy="33264"/>
              </a:xfrm>
              <a:custGeom>
                <a:rect b="b" l="l" r="r" t="t"/>
                <a:pathLst>
                  <a:path extrusionOk="0" h="954" w="2502">
                    <a:moveTo>
                      <a:pt x="477" y="1"/>
                    </a:moveTo>
                    <a:cubicBezTo>
                      <a:pt x="215" y="1"/>
                      <a:pt x="1" y="215"/>
                      <a:pt x="1" y="477"/>
                    </a:cubicBezTo>
                    <a:cubicBezTo>
                      <a:pt x="1" y="739"/>
                      <a:pt x="215" y="953"/>
                      <a:pt x="477" y="953"/>
                    </a:cubicBezTo>
                    <a:lnTo>
                      <a:pt x="2025" y="953"/>
                    </a:lnTo>
                    <a:cubicBezTo>
                      <a:pt x="2287" y="953"/>
                      <a:pt x="2502" y="739"/>
                      <a:pt x="2502" y="477"/>
                    </a:cubicBezTo>
                    <a:cubicBezTo>
                      <a:pt x="2478" y="215"/>
                      <a:pt x="2263" y="1"/>
                      <a:pt x="202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6" name="Google Shape;1116;p58"/>
              <p:cNvSpPr/>
              <p:nvPr/>
            </p:nvSpPr>
            <p:spPr>
              <a:xfrm>
                <a:off x="1702446" y="2334211"/>
                <a:ext cx="87238" cy="33264"/>
              </a:xfrm>
              <a:custGeom>
                <a:rect b="b" l="l" r="r" t="t"/>
                <a:pathLst>
                  <a:path extrusionOk="0" h="954" w="2502">
                    <a:moveTo>
                      <a:pt x="477" y="1"/>
                    </a:moveTo>
                    <a:cubicBezTo>
                      <a:pt x="215" y="1"/>
                      <a:pt x="1" y="215"/>
                      <a:pt x="1" y="477"/>
                    </a:cubicBezTo>
                    <a:cubicBezTo>
                      <a:pt x="1" y="739"/>
                      <a:pt x="215" y="953"/>
                      <a:pt x="477" y="953"/>
                    </a:cubicBezTo>
                    <a:lnTo>
                      <a:pt x="2025" y="953"/>
                    </a:lnTo>
                    <a:cubicBezTo>
                      <a:pt x="2287" y="953"/>
                      <a:pt x="2502" y="739"/>
                      <a:pt x="2502" y="477"/>
                    </a:cubicBezTo>
                    <a:cubicBezTo>
                      <a:pt x="2478" y="215"/>
                      <a:pt x="2263" y="1"/>
                      <a:pt x="202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7" name="Google Shape;1117;p58"/>
              <p:cNvSpPr/>
              <p:nvPr/>
            </p:nvSpPr>
            <p:spPr>
              <a:xfrm>
                <a:off x="1727376" y="2279434"/>
                <a:ext cx="152824" cy="32462"/>
              </a:xfrm>
              <a:custGeom>
                <a:rect b="b" l="l" r="r" t="t"/>
                <a:pathLst>
                  <a:path extrusionOk="0" h="931" w="4383">
                    <a:moveTo>
                      <a:pt x="0" y="0"/>
                    </a:moveTo>
                    <a:lnTo>
                      <a:pt x="0" y="929"/>
                    </a:lnTo>
                    <a:lnTo>
                      <a:pt x="3906" y="929"/>
                    </a:lnTo>
                    <a:cubicBezTo>
                      <a:pt x="3919" y="930"/>
                      <a:pt x="3933" y="931"/>
                      <a:pt x="3946" y="931"/>
                    </a:cubicBezTo>
                    <a:cubicBezTo>
                      <a:pt x="4189" y="931"/>
                      <a:pt x="4382" y="725"/>
                      <a:pt x="4382" y="476"/>
                    </a:cubicBezTo>
                    <a:cubicBezTo>
                      <a:pt x="4382" y="214"/>
                      <a:pt x="4168" y="0"/>
                      <a:pt x="390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8" name="Google Shape;1118;p58"/>
              <p:cNvSpPr/>
              <p:nvPr/>
            </p:nvSpPr>
            <p:spPr>
              <a:xfrm>
                <a:off x="1512314" y="2257817"/>
                <a:ext cx="194351" cy="216806"/>
              </a:xfrm>
              <a:custGeom>
                <a:rect b="b" l="l" r="r" t="t"/>
                <a:pathLst>
                  <a:path extrusionOk="0" h="6218" w="5574">
                    <a:moveTo>
                      <a:pt x="3287" y="1"/>
                    </a:moveTo>
                    <a:cubicBezTo>
                      <a:pt x="2596" y="1"/>
                      <a:pt x="1929" y="358"/>
                      <a:pt x="1548" y="1239"/>
                    </a:cubicBezTo>
                    <a:lnTo>
                      <a:pt x="0" y="1239"/>
                    </a:lnTo>
                    <a:lnTo>
                      <a:pt x="0" y="4954"/>
                    </a:lnTo>
                    <a:lnTo>
                      <a:pt x="1620" y="4954"/>
                    </a:lnTo>
                    <a:cubicBezTo>
                      <a:pt x="1739" y="5288"/>
                      <a:pt x="1977" y="5550"/>
                      <a:pt x="2287" y="5740"/>
                    </a:cubicBezTo>
                    <a:cubicBezTo>
                      <a:pt x="3153" y="6183"/>
                      <a:pt x="3951" y="6218"/>
                      <a:pt x="4205" y="6218"/>
                    </a:cubicBezTo>
                    <a:cubicBezTo>
                      <a:pt x="4252" y="6218"/>
                      <a:pt x="4280" y="6216"/>
                      <a:pt x="4287" y="6216"/>
                    </a:cubicBezTo>
                    <a:cubicBezTo>
                      <a:pt x="4025" y="5621"/>
                      <a:pt x="4311" y="4907"/>
                      <a:pt x="4954" y="4716"/>
                    </a:cubicBezTo>
                    <a:cubicBezTo>
                      <a:pt x="4716" y="4311"/>
                      <a:pt x="4787" y="3764"/>
                      <a:pt x="5144" y="3430"/>
                    </a:cubicBezTo>
                    <a:cubicBezTo>
                      <a:pt x="4906" y="3192"/>
                      <a:pt x="4787" y="2882"/>
                      <a:pt x="4835" y="2525"/>
                    </a:cubicBezTo>
                    <a:cubicBezTo>
                      <a:pt x="4287" y="2525"/>
                      <a:pt x="3882" y="2097"/>
                      <a:pt x="3882" y="1596"/>
                    </a:cubicBezTo>
                    <a:lnTo>
                      <a:pt x="3882" y="1287"/>
                    </a:lnTo>
                    <a:lnTo>
                      <a:pt x="4501" y="1287"/>
                    </a:lnTo>
                    <a:lnTo>
                      <a:pt x="4501" y="1382"/>
                    </a:lnTo>
                    <a:cubicBezTo>
                      <a:pt x="4501" y="1692"/>
                      <a:pt x="4740" y="1930"/>
                      <a:pt x="5025" y="1930"/>
                    </a:cubicBezTo>
                    <a:cubicBezTo>
                      <a:pt x="5335" y="1930"/>
                      <a:pt x="5573" y="1692"/>
                      <a:pt x="5573" y="1382"/>
                    </a:cubicBezTo>
                    <a:lnTo>
                      <a:pt x="5573" y="358"/>
                    </a:lnTo>
                    <a:cubicBezTo>
                      <a:pt x="5573" y="168"/>
                      <a:pt x="5430" y="1"/>
                      <a:pt x="521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19" name="Google Shape;1119;p58"/>
              <p:cNvSpPr/>
              <p:nvPr/>
            </p:nvSpPr>
            <p:spPr>
              <a:xfrm>
                <a:off x="1824517" y="2311791"/>
                <a:ext cx="44038" cy="64819"/>
              </a:xfrm>
              <a:custGeom>
                <a:rect b="b" l="l" r="r" t="t"/>
                <a:pathLst>
                  <a:path extrusionOk="0" h="1859" w="1263">
                    <a:moveTo>
                      <a:pt x="644" y="1"/>
                    </a:moveTo>
                    <a:cubicBezTo>
                      <a:pt x="644" y="1"/>
                      <a:pt x="1" y="882"/>
                      <a:pt x="1" y="1239"/>
                    </a:cubicBezTo>
                    <a:cubicBezTo>
                      <a:pt x="1" y="1596"/>
                      <a:pt x="310" y="1858"/>
                      <a:pt x="644" y="1858"/>
                    </a:cubicBezTo>
                    <a:cubicBezTo>
                      <a:pt x="953" y="1858"/>
                      <a:pt x="1263" y="1596"/>
                      <a:pt x="1263" y="1239"/>
                    </a:cubicBezTo>
                    <a:cubicBezTo>
                      <a:pt x="1263" y="882"/>
                      <a:pt x="644" y="1"/>
                      <a:pt x="64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20" name="Google Shape;1120;p58"/>
          <p:cNvGrpSpPr/>
          <p:nvPr/>
        </p:nvGrpSpPr>
        <p:grpSpPr>
          <a:xfrm>
            <a:off x="1184600" y="2513071"/>
            <a:ext cx="1280400" cy="1280400"/>
            <a:chOff x="592300" y="1256535"/>
            <a:chExt cx="640200" cy="640200"/>
          </a:xfrm>
        </p:grpSpPr>
        <p:sp>
          <p:nvSpPr>
            <p:cNvPr id="1121" name="Google Shape;1121;p58"/>
            <p:cNvSpPr/>
            <p:nvPr/>
          </p:nvSpPr>
          <p:spPr>
            <a:xfrm>
              <a:off x="592300"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22" name="Google Shape;1122;p58"/>
            <p:cNvGrpSpPr/>
            <p:nvPr/>
          </p:nvGrpSpPr>
          <p:grpSpPr>
            <a:xfrm>
              <a:off x="739265" y="1393947"/>
              <a:ext cx="346269" cy="365377"/>
              <a:chOff x="730131" y="1575285"/>
              <a:chExt cx="346269" cy="365377"/>
            </a:xfrm>
          </p:grpSpPr>
          <p:sp>
            <p:nvSpPr>
              <p:cNvPr id="1123" name="Google Shape;1123;p58"/>
              <p:cNvSpPr/>
              <p:nvPr/>
            </p:nvSpPr>
            <p:spPr>
              <a:xfrm>
                <a:off x="730131" y="1575285"/>
                <a:ext cx="254114" cy="365377"/>
              </a:xfrm>
              <a:custGeom>
                <a:rect b="b" l="l" r="r" t="t"/>
                <a:pathLst>
                  <a:path extrusionOk="0" h="10479" w="7288">
                    <a:moveTo>
                      <a:pt x="1858" y="0"/>
                    </a:moveTo>
                    <a:lnTo>
                      <a:pt x="1858" y="310"/>
                    </a:lnTo>
                    <a:cubicBezTo>
                      <a:pt x="1858" y="643"/>
                      <a:pt x="2024" y="1906"/>
                      <a:pt x="2787" y="2477"/>
                    </a:cubicBezTo>
                    <a:cubicBezTo>
                      <a:pt x="2787" y="2477"/>
                      <a:pt x="4477" y="3668"/>
                      <a:pt x="3144" y="5311"/>
                    </a:cubicBezTo>
                    <a:cubicBezTo>
                      <a:pt x="2882" y="5644"/>
                      <a:pt x="2501" y="5883"/>
                      <a:pt x="2096" y="6002"/>
                    </a:cubicBezTo>
                    <a:cubicBezTo>
                      <a:pt x="2096" y="6002"/>
                      <a:pt x="786" y="6383"/>
                      <a:pt x="286" y="7454"/>
                    </a:cubicBezTo>
                    <a:cubicBezTo>
                      <a:pt x="119" y="7835"/>
                      <a:pt x="0" y="8264"/>
                      <a:pt x="0" y="8669"/>
                    </a:cubicBezTo>
                    <a:lnTo>
                      <a:pt x="0" y="10479"/>
                    </a:lnTo>
                    <a:lnTo>
                      <a:pt x="1548" y="10479"/>
                    </a:lnTo>
                    <a:lnTo>
                      <a:pt x="1548" y="8669"/>
                    </a:lnTo>
                    <a:cubicBezTo>
                      <a:pt x="1548" y="8097"/>
                      <a:pt x="1929" y="7573"/>
                      <a:pt x="2501" y="7454"/>
                    </a:cubicBezTo>
                    <a:cubicBezTo>
                      <a:pt x="2587" y="7420"/>
                      <a:pt x="2693" y="7406"/>
                      <a:pt x="2811" y="7406"/>
                    </a:cubicBezTo>
                    <a:cubicBezTo>
                      <a:pt x="3442" y="7406"/>
                      <a:pt x="4441" y="7812"/>
                      <a:pt x="4882" y="7812"/>
                    </a:cubicBezTo>
                    <a:cubicBezTo>
                      <a:pt x="5358" y="7812"/>
                      <a:pt x="5787" y="7716"/>
                      <a:pt x="6216" y="7573"/>
                    </a:cubicBezTo>
                    <a:cubicBezTo>
                      <a:pt x="5478" y="7097"/>
                      <a:pt x="4954" y="6240"/>
                      <a:pt x="4954" y="5240"/>
                    </a:cubicBezTo>
                    <a:cubicBezTo>
                      <a:pt x="4954" y="3882"/>
                      <a:pt x="5978" y="2715"/>
                      <a:pt x="7287" y="2501"/>
                    </a:cubicBezTo>
                    <a:cubicBezTo>
                      <a:pt x="6787" y="1667"/>
                      <a:pt x="5859" y="1310"/>
                      <a:pt x="4215" y="1144"/>
                    </a:cubicBezTo>
                    <a:cubicBezTo>
                      <a:pt x="3763" y="1072"/>
                      <a:pt x="3406" y="715"/>
                      <a:pt x="3406" y="310"/>
                    </a:cubicBezTo>
                    <a:lnTo>
                      <a:pt x="340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4" name="Google Shape;1124;p58"/>
              <p:cNvSpPr/>
              <p:nvPr/>
            </p:nvSpPr>
            <p:spPr>
              <a:xfrm>
                <a:off x="924413" y="1682398"/>
                <a:ext cx="151987" cy="151987"/>
              </a:xfrm>
              <a:custGeom>
                <a:rect b="b" l="l" r="r" t="t"/>
                <a:pathLst>
                  <a:path extrusionOk="0" h="4359" w="4359">
                    <a:moveTo>
                      <a:pt x="2597" y="1286"/>
                    </a:moveTo>
                    <a:lnTo>
                      <a:pt x="3049" y="1739"/>
                    </a:lnTo>
                    <a:lnTo>
                      <a:pt x="2597" y="2168"/>
                    </a:lnTo>
                    <a:lnTo>
                      <a:pt x="3049" y="2620"/>
                    </a:lnTo>
                    <a:lnTo>
                      <a:pt x="2597" y="3073"/>
                    </a:lnTo>
                    <a:lnTo>
                      <a:pt x="2168" y="2620"/>
                    </a:lnTo>
                    <a:lnTo>
                      <a:pt x="1715" y="3073"/>
                    </a:lnTo>
                    <a:lnTo>
                      <a:pt x="1263" y="2620"/>
                    </a:lnTo>
                    <a:lnTo>
                      <a:pt x="1715" y="2168"/>
                    </a:lnTo>
                    <a:lnTo>
                      <a:pt x="1263" y="1739"/>
                    </a:lnTo>
                    <a:lnTo>
                      <a:pt x="1715" y="1286"/>
                    </a:lnTo>
                    <a:lnTo>
                      <a:pt x="2168" y="1739"/>
                    </a:lnTo>
                    <a:lnTo>
                      <a:pt x="2597" y="1286"/>
                    </a:lnTo>
                    <a:close/>
                    <a:moveTo>
                      <a:pt x="2192" y="0"/>
                    </a:moveTo>
                    <a:cubicBezTo>
                      <a:pt x="1001" y="0"/>
                      <a:pt x="1" y="977"/>
                      <a:pt x="1" y="2168"/>
                    </a:cubicBezTo>
                    <a:cubicBezTo>
                      <a:pt x="1" y="3358"/>
                      <a:pt x="1001" y="4359"/>
                      <a:pt x="2192" y="4359"/>
                    </a:cubicBezTo>
                    <a:cubicBezTo>
                      <a:pt x="3382" y="4359"/>
                      <a:pt x="4359" y="3358"/>
                      <a:pt x="4359" y="2168"/>
                    </a:cubicBezTo>
                    <a:cubicBezTo>
                      <a:pt x="4359" y="977"/>
                      <a:pt x="3382" y="0"/>
                      <a:pt x="2192"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25" name="Google Shape;1125;p58"/>
          <p:cNvGrpSpPr/>
          <p:nvPr/>
        </p:nvGrpSpPr>
        <p:grpSpPr>
          <a:xfrm>
            <a:off x="14193867" y="2513071"/>
            <a:ext cx="1280400" cy="1280400"/>
            <a:chOff x="7084038" y="1256535"/>
            <a:chExt cx="640200" cy="640200"/>
          </a:xfrm>
        </p:grpSpPr>
        <p:sp>
          <p:nvSpPr>
            <p:cNvPr id="1126" name="Google Shape;1126;p58"/>
            <p:cNvSpPr/>
            <p:nvPr/>
          </p:nvSpPr>
          <p:spPr>
            <a:xfrm>
              <a:off x="7084038"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27" name="Google Shape;1127;p58"/>
            <p:cNvGrpSpPr/>
            <p:nvPr/>
          </p:nvGrpSpPr>
          <p:grpSpPr>
            <a:xfrm>
              <a:off x="7237209" y="1393110"/>
              <a:ext cx="333856" cy="367050"/>
              <a:chOff x="7294042" y="1574448"/>
              <a:chExt cx="333856" cy="367050"/>
            </a:xfrm>
          </p:grpSpPr>
          <p:sp>
            <p:nvSpPr>
              <p:cNvPr id="1128" name="Google Shape;1128;p58"/>
              <p:cNvSpPr/>
              <p:nvPr/>
            </p:nvSpPr>
            <p:spPr>
              <a:xfrm>
                <a:off x="7563917" y="1661652"/>
                <a:ext cx="43201" cy="21618"/>
              </a:xfrm>
              <a:custGeom>
                <a:rect b="b" l="l" r="r" t="t"/>
                <a:pathLst>
                  <a:path extrusionOk="0" h="620" w="1239">
                    <a:moveTo>
                      <a:pt x="0" y="0"/>
                    </a:moveTo>
                    <a:lnTo>
                      <a:pt x="0" y="619"/>
                    </a:lnTo>
                    <a:lnTo>
                      <a:pt x="1239" y="619"/>
                    </a:lnTo>
                    <a:lnTo>
                      <a:pt x="123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29" name="Google Shape;1129;p58"/>
              <p:cNvSpPr/>
              <p:nvPr/>
            </p:nvSpPr>
            <p:spPr>
              <a:xfrm>
                <a:off x="7541497" y="1705655"/>
                <a:ext cx="86402" cy="171897"/>
              </a:xfrm>
              <a:custGeom>
                <a:rect b="b" l="l" r="r" t="t"/>
                <a:pathLst>
                  <a:path extrusionOk="0" h="4930" w="2478">
                    <a:moveTo>
                      <a:pt x="0" y="0"/>
                    </a:moveTo>
                    <a:lnTo>
                      <a:pt x="0" y="2763"/>
                    </a:lnTo>
                    <a:lnTo>
                      <a:pt x="310" y="2763"/>
                    </a:lnTo>
                    <a:cubicBezTo>
                      <a:pt x="1501" y="2763"/>
                      <a:pt x="2477" y="3739"/>
                      <a:pt x="2477" y="4930"/>
                    </a:cubicBezTo>
                    <a:lnTo>
                      <a:pt x="2477"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0" name="Google Shape;1130;p58"/>
              <p:cNvSpPr/>
              <p:nvPr/>
            </p:nvSpPr>
            <p:spPr>
              <a:xfrm>
                <a:off x="7466776" y="1823542"/>
                <a:ext cx="140342" cy="65656"/>
              </a:xfrm>
              <a:custGeom>
                <a:rect b="b" l="l" r="r" t="t"/>
                <a:pathLst>
                  <a:path extrusionOk="0" h="1883" w="4025">
                    <a:moveTo>
                      <a:pt x="619" y="1"/>
                    </a:moveTo>
                    <a:lnTo>
                      <a:pt x="619" y="620"/>
                    </a:lnTo>
                    <a:lnTo>
                      <a:pt x="0" y="620"/>
                    </a:lnTo>
                    <a:lnTo>
                      <a:pt x="0" y="1263"/>
                    </a:lnTo>
                    <a:lnTo>
                      <a:pt x="619" y="1263"/>
                    </a:lnTo>
                    <a:lnTo>
                      <a:pt x="619" y="1882"/>
                    </a:lnTo>
                    <a:lnTo>
                      <a:pt x="4025" y="1882"/>
                    </a:lnTo>
                    <a:lnTo>
                      <a:pt x="4025" y="1573"/>
                    </a:lnTo>
                    <a:cubicBezTo>
                      <a:pt x="4025" y="692"/>
                      <a:pt x="3310" y="1"/>
                      <a:pt x="2477"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1" name="Google Shape;1131;p58"/>
              <p:cNvSpPr/>
              <p:nvPr/>
            </p:nvSpPr>
            <p:spPr>
              <a:xfrm>
                <a:off x="7294042" y="1574448"/>
                <a:ext cx="195990" cy="367050"/>
              </a:xfrm>
              <a:custGeom>
                <a:rect b="b" l="l" r="r" t="t"/>
                <a:pathLst>
                  <a:path extrusionOk="0" h="10527" w="5621">
                    <a:moveTo>
                      <a:pt x="1239" y="1"/>
                    </a:moveTo>
                    <a:cubicBezTo>
                      <a:pt x="596" y="1"/>
                      <a:pt x="144" y="144"/>
                      <a:pt x="1" y="191"/>
                    </a:cubicBezTo>
                    <a:lnTo>
                      <a:pt x="1" y="10527"/>
                    </a:lnTo>
                    <a:lnTo>
                      <a:pt x="3382" y="10527"/>
                    </a:lnTo>
                    <a:lnTo>
                      <a:pt x="3382" y="8074"/>
                    </a:lnTo>
                    <a:lnTo>
                      <a:pt x="4311" y="8074"/>
                    </a:lnTo>
                    <a:lnTo>
                      <a:pt x="4311" y="6526"/>
                    </a:lnTo>
                    <a:lnTo>
                      <a:pt x="5621" y="6526"/>
                    </a:lnTo>
                    <a:lnTo>
                      <a:pt x="4930" y="3406"/>
                    </a:lnTo>
                    <a:cubicBezTo>
                      <a:pt x="4430" y="1215"/>
                      <a:pt x="3120" y="1"/>
                      <a:pt x="123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32" name="Google Shape;1132;p58"/>
          <p:cNvGrpSpPr/>
          <p:nvPr/>
        </p:nvGrpSpPr>
        <p:grpSpPr>
          <a:xfrm>
            <a:off x="15820025" y="2513071"/>
            <a:ext cx="1280400" cy="1280400"/>
            <a:chOff x="7910013" y="1256535"/>
            <a:chExt cx="640200" cy="640200"/>
          </a:xfrm>
        </p:grpSpPr>
        <p:sp>
          <p:nvSpPr>
            <p:cNvPr id="1133" name="Google Shape;1133;p58"/>
            <p:cNvSpPr/>
            <p:nvPr/>
          </p:nvSpPr>
          <p:spPr>
            <a:xfrm>
              <a:off x="7910013"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34" name="Google Shape;1134;p58"/>
            <p:cNvGrpSpPr/>
            <p:nvPr/>
          </p:nvGrpSpPr>
          <p:grpSpPr>
            <a:xfrm>
              <a:off x="8045751" y="1406290"/>
              <a:ext cx="368724" cy="340690"/>
              <a:chOff x="8055479" y="1575076"/>
              <a:chExt cx="368724" cy="340690"/>
            </a:xfrm>
          </p:grpSpPr>
          <p:sp>
            <p:nvSpPr>
              <p:cNvPr id="1135" name="Google Shape;1135;p58"/>
              <p:cNvSpPr/>
              <p:nvPr/>
            </p:nvSpPr>
            <p:spPr>
              <a:xfrm>
                <a:off x="8208268" y="1640034"/>
                <a:ext cx="63982" cy="63982"/>
              </a:xfrm>
              <a:custGeom>
                <a:rect b="b" l="l" r="r" t="t"/>
                <a:pathLst>
                  <a:path extrusionOk="0" h="1835" w="1835">
                    <a:moveTo>
                      <a:pt x="1239" y="620"/>
                    </a:moveTo>
                    <a:lnTo>
                      <a:pt x="1239" y="1239"/>
                    </a:lnTo>
                    <a:lnTo>
                      <a:pt x="620" y="1239"/>
                    </a:lnTo>
                    <a:lnTo>
                      <a:pt x="620" y="620"/>
                    </a:lnTo>
                    <a:close/>
                    <a:moveTo>
                      <a:pt x="929" y="1"/>
                    </a:moveTo>
                    <a:cubicBezTo>
                      <a:pt x="405" y="1"/>
                      <a:pt x="0" y="406"/>
                      <a:pt x="0" y="930"/>
                    </a:cubicBezTo>
                    <a:cubicBezTo>
                      <a:pt x="0" y="1430"/>
                      <a:pt x="405" y="1835"/>
                      <a:pt x="929" y="1835"/>
                    </a:cubicBezTo>
                    <a:cubicBezTo>
                      <a:pt x="1429" y="1835"/>
                      <a:pt x="1834" y="1430"/>
                      <a:pt x="1834" y="930"/>
                    </a:cubicBezTo>
                    <a:cubicBezTo>
                      <a:pt x="1834" y="406"/>
                      <a:pt x="1429" y="1"/>
                      <a:pt x="92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6" name="Google Shape;1136;p58"/>
              <p:cNvSpPr/>
              <p:nvPr/>
            </p:nvSpPr>
            <p:spPr>
              <a:xfrm>
                <a:off x="8055479" y="1575076"/>
                <a:ext cx="368724" cy="196618"/>
              </a:xfrm>
              <a:custGeom>
                <a:rect b="b" l="l" r="r" t="t"/>
                <a:pathLst>
                  <a:path extrusionOk="0" h="5639" w="10575">
                    <a:moveTo>
                      <a:pt x="5311" y="1269"/>
                    </a:moveTo>
                    <a:cubicBezTo>
                      <a:pt x="6169" y="1269"/>
                      <a:pt x="6859" y="1959"/>
                      <a:pt x="6859" y="2817"/>
                    </a:cubicBezTo>
                    <a:cubicBezTo>
                      <a:pt x="6859" y="3674"/>
                      <a:pt x="6169" y="4364"/>
                      <a:pt x="5311" y="4364"/>
                    </a:cubicBezTo>
                    <a:cubicBezTo>
                      <a:pt x="4430" y="4364"/>
                      <a:pt x="3763" y="3674"/>
                      <a:pt x="3763" y="2817"/>
                    </a:cubicBezTo>
                    <a:cubicBezTo>
                      <a:pt x="3763" y="1959"/>
                      <a:pt x="4430" y="1269"/>
                      <a:pt x="5311" y="1269"/>
                    </a:cubicBezTo>
                    <a:close/>
                    <a:moveTo>
                      <a:pt x="5278" y="0"/>
                    </a:moveTo>
                    <a:cubicBezTo>
                      <a:pt x="3930" y="0"/>
                      <a:pt x="2584" y="399"/>
                      <a:pt x="1501" y="1197"/>
                    </a:cubicBezTo>
                    <a:lnTo>
                      <a:pt x="2739" y="1626"/>
                    </a:lnTo>
                    <a:lnTo>
                      <a:pt x="3096" y="2697"/>
                    </a:lnTo>
                    <a:lnTo>
                      <a:pt x="2501" y="2912"/>
                    </a:lnTo>
                    <a:lnTo>
                      <a:pt x="2239" y="2126"/>
                    </a:lnTo>
                    <a:lnTo>
                      <a:pt x="929" y="1673"/>
                    </a:lnTo>
                    <a:cubicBezTo>
                      <a:pt x="358" y="2221"/>
                      <a:pt x="96" y="2697"/>
                      <a:pt x="1" y="2817"/>
                    </a:cubicBezTo>
                    <a:cubicBezTo>
                      <a:pt x="96" y="2912"/>
                      <a:pt x="667" y="4007"/>
                      <a:pt x="2096" y="4817"/>
                    </a:cubicBezTo>
                    <a:lnTo>
                      <a:pt x="2477" y="3650"/>
                    </a:lnTo>
                    <a:lnTo>
                      <a:pt x="3073" y="3841"/>
                    </a:lnTo>
                    <a:lnTo>
                      <a:pt x="2644" y="5103"/>
                    </a:lnTo>
                    <a:cubicBezTo>
                      <a:pt x="3466" y="5460"/>
                      <a:pt x="4359" y="5639"/>
                      <a:pt x="5252" y="5639"/>
                    </a:cubicBezTo>
                    <a:cubicBezTo>
                      <a:pt x="6145" y="5639"/>
                      <a:pt x="7038" y="5460"/>
                      <a:pt x="7859" y="5103"/>
                    </a:cubicBezTo>
                    <a:lnTo>
                      <a:pt x="7455" y="3841"/>
                    </a:lnTo>
                    <a:lnTo>
                      <a:pt x="8050" y="3650"/>
                    </a:lnTo>
                    <a:lnTo>
                      <a:pt x="8431" y="4817"/>
                    </a:lnTo>
                    <a:cubicBezTo>
                      <a:pt x="9860" y="4007"/>
                      <a:pt x="10455" y="2912"/>
                      <a:pt x="10503" y="2817"/>
                    </a:cubicBezTo>
                    <a:cubicBezTo>
                      <a:pt x="10574" y="2793"/>
                      <a:pt x="10217" y="2221"/>
                      <a:pt x="9645" y="1673"/>
                    </a:cubicBezTo>
                    <a:lnTo>
                      <a:pt x="8336" y="2126"/>
                    </a:lnTo>
                    <a:lnTo>
                      <a:pt x="8074" y="2912"/>
                    </a:lnTo>
                    <a:lnTo>
                      <a:pt x="7478" y="2697"/>
                    </a:lnTo>
                    <a:lnTo>
                      <a:pt x="7836" y="1626"/>
                    </a:lnTo>
                    <a:lnTo>
                      <a:pt x="9074" y="1197"/>
                    </a:lnTo>
                    <a:cubicBezTo>
                      <a:pt x="7978" y="399"/>
                      <a:pt x="6627" y="0"/>
                      <a:pt x="527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7" name="Google Shape;1137;p58"/>
              <p:cNvSpPr/>
              <p:nvPr/>
            </p:nvSpPr>
            <p:spPr>
              <a:xfrm>
                <a:off x="8218240" y="1850948"/>
                <a:ext cx="44038" cy="64819"/>
              </a:xfrm>
              <a:custGeom>
                <a:rect b="b" l="l" r="r" t="t"/>
                <a:pathLst>
                  <a:path extrusionOk="0" h="1859" w="1263">
                    <a:moveTo>
                      <a:pt x="643" y="1"/>
                    </a:moveTo>
                    <a:cubicBezTo>
                      <a:pt x="643" y="1"/>
                      <a:pt x="0" y="906"/>
                      <a:pt x="0" y="1239"/>
                    </a:cubicBezTo>
                    <a:cubicBezTo>
                      <a:pt x="0" y="1596"/>
                      <a:pt x="286" y="1858"/>
                      <a:pt x="643" y="1858"/>
                    </a:cubicBezTo>
                    <a:cubicBezTo>
                      <a:pt x="1000" y="1858"/>
                      <a:pt x="1262" y="1596"/>
                      <a:pt x="1262" y="1239"/>
                    </a:cubicBezTo>
                    <a:cubicBezTo>
                      <a:pt x="1262" y="882"/>
                      <a:pt x="643" y="1"/>
                      <a:pt x="643"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8" name="Google Shape;1138;p58"/>
              <p:cNvSpPr/>
              <p:nvPr/>
            </p:nvSpPr>
            <p:spPr>
              <a:xfrm>
                <a:off x="8132710" y="1818591"/>
                <a:ext cx="43201" cy="65621"/>
              </a:xfrm>
              <a:custGeom>
                <a:rect b="b" l="l" r="r" t="t"/>
                <a:pathLst>
                  <a:path extrusionOk="0" h="1882" w="1239">
                    <a:moveTo>
                      <a:pt x="620" y="0"/>
                    </a:moveTo>
                    <a:cubicBezTo>
                      <a:pt x="620" y="0"/>
                      <a:pt x="0" y="929"/>
                      <a:pt x="0" y="1238"/>
                    </a:cubicBezTo>
                    <a:cubicBezTo>
                      <a:pt x="0" y="1596"/>
                      <a:pt x="262" y="1881"/>
                      <a:pt x="620" y="1881"/>
                    </a:cubicBezTo>
                    <a:cubicBezTo>
                      <a:pt x="977" y="1881"/>
                      <a:pt x="1239" y="1596"/>
                      <a:pt x="1239" y="1238"/>
                    </a:cubicBezTo>
                    <a:cubicBezTo>
                      <a:pt x="1239" y="881"/>
                      <a:pt x="620" y="0"/>
                      <a:pt x="620"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39" name="Google Shape;1139;p58"/>
              <p:cNvSpPr/>
              <p:nvPr/>
            </p:nvSpPr>
            <p:spPr>
              <a:xfrm>
                <a:off x="8294635" y="1818591"/>
                <a:ext cx="43201" cy="65621"/>
              </a:xfrm>
              <a:custGeom>
                <a:rect b="b" l="l" r="r" t="t"/>
                <a:pathLst>
                  <a:path extrusionOk="0" h="1882" w="1239">
                    <a:moveTo>
                      <a:pt x="619" y="0"/>
                    </a:moveTo>
                    <a:cubicBezTo>
                      <a:pt x="619" y="0"/>
                      <a:pt x="0" y="929"/>
                      <a:pt x="0" y="1238"/>
                    </a:cubicBezTo>
                    <a:cubicBezTo>
                      <a:pt x="0" y="1596"/>
                      <a:pt x="262" y="1881"/>
                      <a:pt x="619" y="1881"/>
                    </a:cubicBezTo>
                    <a:cubicBezTo>
                      <a:pt x="977" y="1881"/>
                      <a:pt x="1239" y="1596"/>
                      <a:pt x="1239" y="1238"/>
                    </a:cubicBezTo>
                    <a:cubicBezTo>
                      <a:pt x="1239" y="881"/>
                      <a:pt x="619" y="0"/>
                      <a:pt x="61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40" name="Google Shape;1140;p58"/>
          <p:cNvGrpSpPr/>
          <p:nvPr/>
        </p:nvGrpSpPr>
        <p:grpSpPr>
          <a:xfrm>
            <a:off x="12567708" y="2513071"/>
            <a:ext cx="1280400" cy="1280400"/>
            <a:chOff x="6236463" y="1256535"/>
            <a:chExt cx="640200" cy="640200"/>
          </a:xfrm>
        </p:grpSpPr>
        <p:sp>
          <p:nvSpPr>
            <p:cNvPr id="1141" name="Google Shape;1141;p58"/>
            <p:cNvSpPr/>
            <p:nvPr/>
          </p:nvSpPr>
          <p:spPr>
            <a:xfrm>
              <a:off x="6236463"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42" name="Google Shape;1142;p58"/>
            <p:cNvGrpSpPr/>
            <p:nvPr/>
          </p:nvGrpSpPr>
          <p:grpSpPr>
            <a:xfrm>
              <a:off x="6377605" y="1392692"/>
              <a:ext cx="357915" cy="367887"/>
              <a:chOff x="6459559" y="1574448"/>
              <a:chExt cx="357915" cy="367887"/>
            </a:xfrm>
          </p:grpSpPr>
          <p:sp>
            <p:nvSpPr>
              <p:cNvPr id="1143" name="Google Shape;1143;p58"/>
              <p:cNvSpPr/>
              <p:nvPr/>
            </p:nvSpPr>
            <p:spPr>
              <a:xfrm>
                <a:off x="6632257" y="1823542"/>
                <a:ext cx="185216" cy="117957"/>
              </a:xfrm>
              <a:custGeom>
                <a:rect b="b" l="l" r="r" t="t"/>
                <a:pathLst>
                  <a:path extrusionOk="0" h="3383" w="5312">
                    <a:moveTo>
                      <a:pt x="4025" y="1525"/>
                    </a:moveTo>
                    <a:lnTo>
                      <a:pt x="4025" y="2144"/>
                    </a:lnTo>
                    <a:lnTo>
                      <a:pt x="3406" y="2144"/>
                    </a:lnTo>
                    <a:lnTo>
                      <a:pt x="3406" y="1525"/>
                    </a:lnTo>
                    <a:close/>
                    <a:moveTo>
                      <a:pt x="1" y="1"/>
                    </a:moveTo>
                    <a:lnTo>
                      <a:pt x="1" y="1858"/>
                    </a:lnTo>
                    <a:lnTo>
                      <a:pt x="1263" y="1858"/>
                    </a:lnTo>
                    <a:cubicBezTo>
                      <a:pt x="1763" y="1858"/>
                      <a:pt x="2192" y="2263"/>
                      <a:pt x="2192" y="2763"/>
                    </a:cubicBezTo>
                    <a:lnTo>
                      <a:pt x="2192" y="3383"/>
                    </a:lnTo>
                    <a:lnTo>
                      <a:pt x="3430" y="3383"/>
                    </a:lnTo>
                    <a:lnTo>
                      <a:pt x="3430" y="2763"/>
                    </a:lnTo>
                    <a:lnTo>
                      <a:pt x="4049" y="2763"/>
                    </a:lnTo>
                    <a:lnTo>
                      <a:pt x="4049" y="3383"/>
                    </a:lnTo>
                    <a:lnTo>
                      <a:pt x="5311" y="3383"/>
                    </a:lnTo>
                    <a:lnTo>
                      <a:pt x="5311" y="2049"/>
                    </a:lnTo>
                    <a:cubicBezTo>
                      <a:pt x="5287" y="930"/>
                      <a:pt x="4335" y="1"/>
                      <a:pt x="3192"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4" name="Google Shape;1144;p58"/>
              <p:cNvSpPr/>
              <p:nvPr/>
            </p:nvSpPr>
            <p:spPr>
              <a:xfrm>
                <a:off x="6664649" y="1919881"/>
                <a:ext cx="21618" cy="22455"/>
              </a:xfrm>
              <a:custGeom>
                <a:rect b="b" l="l" r="r" t="t"/>
                <a:pathLst>
                  <a:path extrusionOk="0" h="644" w="620">
                    <a:moveTo>
                      <a:pt x="0" y="0"/>
                    </a:moveTo>
                    <a:lnTo>
                      <a:pt x="0" y="643"/>
                    </a:lnTo>
                    <a:lnTo>
                      <a:pt x="620" y="643"/>
                    </a:lnTo>
                    <a:lnTo>
                      <a:pt x="62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5" name="Google Shape;1145;p58"/>
              <p:cNvSpPr/>
              <p:nvPr/>
            </p:nvSpPr>
            <p:spPr>
              <a:xfrm>
                <a:off x="6621448" y="1909909"/>
                <a:ext cx="21653" cy="21618"/>
              </a:xfrm>
              <a:custGeom>
                <a:rect b="b" l="l" r="r" t="t"/>
                <a:pathLst>
                  <a:path extrusionOk="0" h="620" w="621">
                    <a:moveTo>
                      <a:pt x="1" y="1"/>
                    </a:moveTo>
                    <a:lnTo>
                      <a:pt x="1" y="620"/>
                    </a:lnTo>
                    <a:lnTo>
                      <a:pt x="620" y="620"/>
                    </a:lnTo>
                    <a:lnTo>
                      <a:pt x="62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46" name="Google Shape;1146;p58"/>
              <p:cNvSpPr/>
              <p:nvPr/>
            </p:nvSpPr>
            <p:spPr>
              <a:xfrm>
                <a:off x="6459559" y="1574448"/>
                <a:ext cx="195990" cy="367050"/>
              </a:xfrm>
              <a:custGeom>
                <a:rect b="b" l="l" r="r" t="t"/>
                <a:pathLst>
                  <a:path extrusionOk="0" h="10527" w="5621">
                    <a:moveTo>
                      <a:pt x="1239" y="1"/>
                    </a:moveTo>
                    <a:cubicBezTo>
                      <a:pt x="596" y="1"/>
                      <a:pt x="143" y="144"/>
                      <a:pt x="0" y="191"/>
                    </a:cubicBezTo>
                    <a:lnTo>
                      <a:pt x="0" y="10527"/>
                    </a:lnTo>
                    <a:lnTo>
                      <a:pt x="3382" y="10527"/>
                    </a:lnTo>
                    <a:lnTo>
                      <a:pt x="3382" y="8074"/>
                    </a:lnTo>
                    <a:lnTo>
                      <a:pt x="4311" y="8074"/>
                    </a:lnTo>
                    <a:lnTo>
                      <a:pt x="4311" y="6526"/>
                    </a:lnTo>
                    <a:lnTo>
                      <a:pt x="5620" y="6526"/>
                    </a:lnTo>
                    <a:lnTo>
                      <a:pt x="4930" y="3406"/>
                    </a:lnTo>
                    <a:cubicBezTo>
                      <a:pt x="4430" y="1215"/>
                      <a:pt x="3120" y="1"/>
                      <a:pt x="1239"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47" name="Google Shape;1147;p58"/>
          <p:cNvGrpSpPr/>
          <p:nvPr/>
        </p:nvGrpSpPr>
        <p:grpSpPr>
          <a:xfrm>
            <a:off x="10941550" y="2513071"/>
            <a:ext cx="1280400" cy="1280400"/>
            <a:chOff x="5455188" y="1256535"/>
            <a:chExt cx="640200" cy="640200"/>
          </a:xfrm>
        </p:grpSpPr>
        <p:sp>
          <p:nvSpPr>
            <p:cNvPr id="1148" name="Google Shape;1148;p58"/>
            <p:cNvSpPr/>
            <p:nvPr/>
          </p:nvSpPr>
          <p:spPr>
            <a:xfrm>
              <a:off x="5455188"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49" name="Google Shape;1149;p58"/>
            <p:cNvGrpSpPr/>
            <p:nvPr/>
          </p:nvGrpSpPr>
          <p:grpSpPr>
            <a:xfrm>
              <a:off x="5591762" y="1393947"/>
              <a:ext cx="367050" cy="365377"/>
              <a:chOff x="5566916" y="1575285"/>
              <a:chExt cx="367050" cy="365377"/>
            </a:xfrm>
          </p:grpSpPr>
          <p:sp>
            <p:nvSpPr>
              <p:cNvPr id="1150" name="Google Shape;1150;p58"/>
              <p:cNvSpPr/>
              <p:nvPr/>
            </p:nvSpPr>
            <p:spPr>
              <a:xfrm>
                <a:off x="5566916" y="1575285"/>
                <a:ext cx="367050" cy="322211"/>
              </a:xfrm>
              <a:custGeom>
                <a:rect b="b" l="l" r="r" t="t"/>
                <a:pathLst>
                  <a:path extrusionOk="0" h="9241" w="10527">
                    <a:moveTo>
                      <a:pt x="5264" y="1525"/>
                    </a:moveTo>
                    <a:cubicBezTo>
                      <a:pt x="5549" y="1525"/>
                      <a:pt x="5788" y="1715"/>
                      <a:pt x="5978" y="2072"/>
                    </a:cubicBezTo>
                    <a:cubicBezTo>
                      <a:pt x="6264" y="2620"/>
                      <a:pt x="6264" y="3525"/>
                      <a:pt x="5978" y="4097"/>
                    </a:cubicBezTo>
                    <a:cubicBezTo>
                      <a:pt x="5788" y="4454"/>
                      <a:pt x="5549" y="4620"/>
                      <a:pt x="5264" y="4620"/>
                    </a:cubicBezTo>
                    <a:cubicBezTo>
                      <a:pt x="4954" y="4620"/>
                      <a:pt x="4716" y="4454"/>
                      <a:pt x="4549" y="4097"/>
                    </a:cubicBezTo>
                    <a:cubicBezTo>
                      <a:pt x="4240" y="3525"/>
                      <a:pt x="4240" y="2620"/>
                      <a:pt x="4549" y="2072"/>
                    </a:cubicBezTo>
                    <a:cubicBezTo>
                      <a:pt x="4716" y="1715"/>
                      <a:pt x="4954" y="1525"/>
                      <a:pt x="5264" y="1525"/>
                    </a:cubicBezTo>
                    <a:close/>
                    <a:moveTo>
                      <a:pt x="5264" y="0"/>
                    </a:moveTo>
                    <a:cubicBezTo>
                      <a:pt x="4073" y="48"/>
                      <a:pt x="3025" y="762"/>
                      <a:pt x="2644" y="1858"/>
                    </a:cubicBezTo>
                    <a:lnTo>
                      <a:pt x="1906" y="1858"/>
                    </a:lnTo>
                    <a:cubicBezTo>
                      <a:pt x="953" y="1858"/>
                      <a:pt x="167" y="2644"/>
                      <a:pt x="191" y="3620"/>
                    </a:cubicBezTo>
                    <a:cubicBezTo>
                      <a:pt x="48" y="3763"/>
                      <a:pt x="1" y="4001"/>
                      <a:pt x="1" y="4263"/>
                    </a:cubicBezTo>
                    <a:cubicBezTo>
                      <a:pt x="1" y="4882"/>
                      <a:pt x="382" y="5692"/>
                      <a:pt x="882" y="6073"/>
                    </a:cubicBezTo>
                    <a:cubicBezTo>
                      <a:pt x="1051" y="6212"/>
                      <a:pt x="1251" y="6301"/>
                      <a:pt x="1442" y="6301"/>
                    </a:cubicBezTo>
                    <a:cubicBezTo>
                      <a:pt x="1546" y="6301"/>
                      <a:pt x="1647" y="6275"/>
                      <a:pt x="1739" y="6216"/>
                    </a:cubicBezTo>
                    <a:cubicBezTo>
                      <a:pt x="2001" y="6097"/>
                      <a:pt x="2120" y="5811"/>
                      <a:pt x="2120" y="5430"/>
                    </a:cubicBezTo>
                    <a:cubicBezTo>
                      <a:pt x="2120" y="4620"/>
                      <a:pt x="1477" y="3549"/>
                      <a:pt x="786" y="3406"/>
                    </a:cubicBezTo>
                    <a:cubicBezTo>
                      <a:pt x="858" y="2858"/>
                      <a:pt x="1334" y="2453"/>
                      <a:pt x="1858" y="2453"/>
                    </a:cubicBezTo>
                    <a:lnTo>
                      <a:pt x="2453" y="2453"/>
                    </a:lnTo>
                    <a:cubicBezTo>
                      <a:pt x="2382" y="3358"/>
                      <a:pt x="2692" y="4263"/>
                      <a:pt x="3406" y="4882"/>
                    </a:cubicBezTo>
                    <a:lnTo>
                      <a:pt x="3525" y="6192"/>
                    </a:lnTo>
                    <a:cubicBezTo>
                      <a:pt x="3573" y="6549"/>
                      <a:pt x="3716" y="6883"/>
                      <a:pt x="3954" y="7145"/>
                    </a:cubicBezTo>
                    <a:lnTo>
                      <a:pt x="3954" y="9240"/>
                    </a:lnTo>
                    <a:lnTo>
                      <a:pt x="5073" y="9240"/>
                    </a:lnTo>
                    <a:cubicBezTo>
                      <a:pt x="4859" y="8550"/>
                      <a:pt x="5168" y="7764"/>
                      <a:pt x="5811" y="7407"/>
                    </a:cubicBezTo>
                    <a:cubicBezTo>
                      <a:pt x="6026" y="7073"/>
                      <a:pt x="6335" y="6788"/>
                      <a:pt x="6716" y="6668"/>
                    </a:cubicBezTo>
                    <a:cubicBezTo>
                      <a:pt x="6764" y="6526"/>
                      <a:pt x="6835" y="6335"/>
                      <a:pt x="6835" y="6168"/>
                    </a:cubicBezTo>
                    <a:lnTo>
                      <a:pt x="6954" y="4859"/>
                    </a:lnTo>
                    <a:cubicBezTo>
                      <a:pt x="7693" y="4239"/>
                      <a:pt x="8026" y="3334"/>
                      <a:pt x="7907" y="2430"/>
                    </a:cubicBezTo>
                    <a:lnTo>
                      <a:pt x="8502" y="2430"/>
                    </a:lnTo>
                    <a:cubicBezTo>
                      <a:pt x="9026" y="2430"/>
                      <a:pt x="9503" y="2834"/>
                      <a:pt x="9574" y="3358"/>
                    </a:cubicBezTo>
                    <a:cubicBezTo>
                      <a:pt x="9431" y="3406"/>
                      <a:pt x="9264" y="3454"/>
                      <a:pt x="9122" y="3573"/>
                    </a:cubicBezTo>
                    <a:cubicBezTo>
                      <a:pt x="8621" y="3954"/>
                      <a:pt x="8240" y="4739"/>
                      <a:pt x="8240" y="5382"/>
                    </a:cubicBezTo>
                    <a:cubicBezTo>
                      <a:pt x="8240" y="5787"/>
                      <a:pt x="8383" y="6049"/>
                      <a:pt x="8621" y="6192"/>
                    </a:cubicBezTo>
                    <a:cubicBezTo>
                      <a:pt x="8711" y="6237"/>
                      <a:pt x="8805" y="6256"/>
                      <a:pt x="8899" y="6256"/>
                    </a:cubicBezTo>
                    <a:cubicBezTo>
                      <a:pt x="9106" y="6256"/>
                      <a:pt x="9315" y="6164"/>
                      <a:pt x="9479" y="6049"/>
                    </a:cubicBezTo>
                    <a:cubicBezTo>
                      <a:pt x="9979" y="5668"/>
                      <a:pt x="10384" y="4882"/>
                      <a:pt x="10384" y="4239"/>
                    </a:cubicBezTo>
                    <a:cubicBezTo>
                      <a:pt x="10527" y="3977"/>
                      <a:pt x="10431" y="3763"/>
                      <a:pt x="10312" y="3620"/>
                    </a:cubicBezTo>
                    <a:cubicBezTo>
                      <a:pt x="10360" y="2668"/>
                      <a:pt x="9574" y="1858"/>
                      <a:pt x="8621" y="1858"/>
                    </a:cubicBezTo>
                    <a:lnTo>
                      <a:pt x="7907" y="1858"/>
                    </a:lnTo>
                    <a:cubicBezTo>
                      <a:pt x="7764" y="1453"/>
                      <a:pt x="7550" y="1120"/>
                      <a:pt x="7216" y="810"/>
                    </a:cubicBezTo>
                    <a:cubicBezTo>
                      <a:pt x="6692" y="262"/>
                      <a:pt x="6002" y="0"/>
                      <a:pt x="526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1" name="Google Shape;1151;p58"/>
              <p:cNvSpPr/>
              <p:nvPr/>
            </p:nvSpPr>
            <p:spPr>
              <a:xfrm>
                <a:off x="5737976" y="1650006"/>
                <a:ext cx="24930" cy="63982"/>
              </a:xfrm>
              <a:custGeom>
                <a:rect b="b" l="l" r="r" t="t"/>
                <a:pathLst>
                  <a:path extrusionOk="0" h="1835" w="715">
                    <a:moveTo>
                      <a:pt x="358" y="1"/>
                    </a:moveTo>
                    <a:cubicBezTo>
                      <a:pt x="358" y="1"/>
                      <a:pt x="262" y="48"/>
                      <a:pt x="215" y="191"/>
                    </a:cubicBezTo>
                    <a:cubicBezTo>
                      <a:pt x="0" y="572"/>
                      <a:pt x="0" y="1263"/>
                      <a:pt x="215" y="1644"/>
                    </a:cubicBezTo>
                    <a:cubicBezTo>
                      <a:pt x="286" y="1787"/>
                      <a:pt x="358" y="1834"/>
                      <a:pt x="358" y="1834"/>
                    </a:cubicBezTo>
                    <a:cubicBezTo>
                      <a:pt x="358" y="1834"/>
                      <a:pt x="453" y="1787"/>
                      <a:pt x="500" y="1644"/>
                    </a:cubicBezTo>
                    <a:cubicBezTo>
                      <a:pt x="715" y="1263"/>
                      <a:pt x="715" y="572"/>
                      <a:pt x="500" y="191"/>
                    </a:cubicBezTo>
                    <a:cubicBezTo>
                      <a:pt x="453" y="48"/>
                      <a:pt x="381" y="1"/>
                      <a:pt x="35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2" name="Google Shape;1152;p58"/>
              <p:cNvSpPr/>
              <p:nvPr/>
            </p:nvSpPr>
            <p:spPr>
              <a:xfrm>
                <a:off x="5766218" y="1827726"/>
                <a:ext cx="124582" cy="112936"/>
              </a:xfrm>
              <a:custGeom>
                <a:rect b="b" l="l" r="r" t="t"/>
                <a:pathLst>
                  <a:path extrusionOk="0" h="3239" w="3573">
                    <a:moveTo>
                      <a:pt x="1548" y="0"/>
                    </a:moveTo>
                    <a:cubicBezTo>
                      <a:pt x="1119" y="0"/>
                      <a:pt x="762" y="262"/>
                      <a:pt x="643" y="667"/>
                    </a:cubicBezTo>
                    <a:cubicBezTo>
                      <a:pt x="262" y="786"/>
                      <a:pt x="0" y="1143"/>
                      <a:pt x="0" y="1548"/>
                    </a:cubicBezTo>
                    <a:cubicBezTo>
                      <a:pt x="0" y="2024"/>
                      <a:pt x="310" y="2381"/>
                      <a:pt x="762" y="2477"/>
                    </a:cubicBezTo>
                    <a:cubicBezTo>
                      <a:pt x="834" y="2929"/>
                      <a:pt x="1215" y="3239"/>
                      <a:pt x="1691" y="3239"/>
                    </a:cubicBezTo>
                    <a:cubicBezTo>
                      <a:pt x="2191" y="3239"/>
                      <a:pt x="2620" y="2834"/>
                      <a:pt x="2620" y="2334"/>
                    </a:cubicBezTo>
                    <a:cubicBezTo>
                      <a:pt x="3144" y="2334"/>
                      <a:pt x="3572" y="1881"/>
                      <a:pt x="3525" y="1334"/>
                    </a:cubicBezTo>
                    <a:cubicBezTo>
                      <a:pt x="3525" y="905"/>
                      <a:pt x="3215" y="548"/>
                      <a:pt x="2763" y="476"/>
                    </a:cubicBezTo>
                    <a:cubicBezTo>
                      <a:pt x="2721" y="469"/>
                      <a:pt x="2681" y="466"/>
                      <a:pt x="2643" y="466"/>
                    </a:cubicBezTo>
                    <a:cubicBezTo>
                      <a:pt x="2550" y="466"/>
                      <a:pt x="2466" y="483"/>
                      <a:pt x="2382" y="500"/>
                    </a:cubicBezTo>
                    <a:cubicBezTo>
                      <a:pt x="2215" y="214"/>
                      <a:pt x="1905" y="0"/>
                      <a:pt x="1548"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53" name="Google Shape;1153;p58"/>
          <p:cNvGrpSpPr/>
          <p:nvPr/>
        </p:nvGrpSpPr>
        <p:grpSpPr>
          <a:xfrm>
            <a:off x="4436917" y="2513071"/>
            <a:ext cx="1280400" cy="1280400"/>
            <a:chOff x="2218238" y="1256535"/>
            <a:chExt cx="640200" cy="640200"/>
          </a:xfrm>
        </p:grpSpPr>
        <p:sp>
          <p:nvSpPr>
            <p:cNvPr id="1154" name="Google Shape;1154;p58"/>
            <p:cNvSpPr/>
            <p:nvPr/>
          </p:nvSpPr>
          <p:spPr>
            <a:xfrm>
              <a:off x="2218238"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55" name="Google Shape;1155;p58"/>
            <p:cNvGrpSpPr/>
            <p:nvPr/>
          </p:nvGrpSpPr>
          <p:grpSpPr>
            <a:xfrm>
              <a:off x="2354812" y="1403501"/>
              <a:ext cx="367050" cy="346269"/>
              <a:chOff x="2353457" y="1576959"/>
              <a:chExt cx="367050" cy="346269"/>
            </a:xfrm>
          </p:grpSpPr>
          <p:sp>
            <p:nvSpPr>
              <p:cNvPr id="1156" name="Google Shape;1156;p58"/>
              <p:cNvSpPr/>
              <p:nvPr/>
            </p:nvSpPr>
            <p:spPr>
              <a:xfrm>
                <a:off x="2353457" y="1576959"/>
                <a:ext cx="367050" cy="346269"/>
              </a:xfrm>
              <a:custGeom>
                <a:rect b="b" l="l" r="r" t="t"/>
                <a:pathLst>
                  <a:path extrusionOk="0" h="9931" w="10527">
                    <a:moveTo>
                      <a:pt x="5240" y="4096"/>
                    </a:moveTo>
                    <a:cubicBezTo>
                      <a:pt x="5740" y="4096"/>
                      <a:pt x="6216" y="4549"/>
                      <a:pt x="6597" y="5358"/>
                    </a:cubicBezTo>
                    <a:cubicBezTo>
                      <a:pt x="6907" y="5977"/>
                      <a:pt x="7073" y="6716"/>
                      <a:pt x="7073" y="7192"/>
                    </a:cubicBezTo>
                    <a:cubicBezTo>
                      <a:pt x="7145" y="8240"/>
                      <a:pt x="6311" y="9073"/>
                      <a:pt x="5264" y="9073"/>
                    </a:cubicBezTo>
                    <a:cubicBezTo>
                      <a:pt x="4216" y="9073"/>
                      <a:pt x="3382" y="8240"/>
                      <a:pt x="3382" y="7192"/>
                    </a:cubicBezTo>
                    <a:cubicBezTo>
                      <a:pt x="3382" y="6692"/>
                      <a:pt x="3597" y="5954"/>
                      <a:pt x="3858" y="5358"/>
                    </a:cubicBezTo>
                    <a:cubicBezTo>
                      <a:pt x="4240" y="4501"/>
                      <a:pt x="4716" y="4096"/>
                      <a:pt x="5240" y="4096"/>
                    </a:cubicBezTo>
                    <a:close/>
                    <a:moveTo>
                      <a:pt x="2858" y="0"/>
                    </a:moveTo>
                    <a:lnTo>
                      <a:pt x="2668" y="167"/>
                    </a:lnTo>
                    <a:cubicBezTo>
                      <a:pt x="1953" y="881"/>
                      <a:pt x="1834" y="2048"/>
                      <a:pt x="2406" y="2905"/>
                    </a:cubicBezTo>
                    <a:lnTo>
                      <a:pt x="2811" y="3501"/>
                    </a:lnTo>
                    <a:cubicBezTo>
                      <a:pt x="2692" y="3691"/>
                      <a:pt x="2620" y="3834"/>
                      <a:pt x="2501" y="4049"/>
                    </a:cubicBezTo>
                    <a:cubicBezTo>
                      <a:pt x="1787" y="4001"/>
                      <a:pt x="1191" y="3596"/>
                      <a:pt x="858" y="2977"/>
                    </a:cubicBezTo>
                    <a:lnTo>
                      <a:pt x="286" y="3239"/>
                    </a:lnTo>
                    <a:cubicBezTo>
                      <a:pt x="667" y="3977"/>
                      <a:pt x="1382" y="4525"/>
                      <a:pt x="2215" y="4644"/>
                    </a:cubicBezTo>
                    <a:cubicBezTo>
                      <a:pt x="2144" y="4834"/>
                      <a:pt x="2072" y="5073"/>
                      <a:pt x="2025" y="5287"/>
                    </a:cubicBezTo>
                    <a:cubicBezTo>
                      <a:pt x="1144" y="5382"/>
                      <a:pt x="405" y="5906"/>
                      <a:pt x="1" y="6692"/>
                    </a:cubicBezTo>
                    <a:lnTo>
                      <a:pt x="548" y="6954"/>
                    </a:lnTo>
                    <a:cubicBezTo>
                      <a:pt x="834" y="6430"/>
                      <a:pt x="1310" y="6073"/>
                      <a:pt x="1858" y="5906"/>
                    </a:cubicBezTo>
                    <a:lnTo>
                      <a:pt x="1858" y="5906"/>
                    </a:lnTo>
                    <a:cubicBezTo>
                      <a:pt x="1810" y="6263"/>
                      <a:pt x="1810" y="6573"/>
                      <a:pt x="1834" y="6859"/>
                    </a:cubicBezTo>
                    <a:cubicBezTo>
                      <a:pt x="905" y="7192"/>
                      <a:pt x="262" y="8049"/>
                      <a:pt x="262" y="9073"/>
                    </a:cubicBezTo>
                    <a:lnTo>
                      <a:pt x="262" y="9931"/>
                    </a:lnTo>
                    <a:lnTo>
                      <a:pt x="882" y="9931"/>
                    </a:lnTo>
                    <a:lnTo>
                      <a:pt x="882" y="9073"/>
                    </a:lnTo>
                    <a:cubicBezTo>
                      <a:pt x="882" y="8359"/>
                      <a:pt x="1334" y="7740"/>
                      <a:pt x="1953" y="7502"/>
                    </a:cubicBezTo>
                    <a:cubicBezTo>
                      <a:pt x="2382" y="8883"/>
                      <a:pt x="3692" y="9931"/>
                      <a:pt x="5240" y="9931"/>
                    </a:cubicBezTo>
                    <a:cubicBezTo>
                      <a:pt x="6811" y="9931"/>
                      <a:pt x="8097" y="8883"/>
                      <a:pt x="8502" y="7502"/>
                    </a:cubicBezTo>
                    <a:cubicBezTo>
                      <a:pt x="9121" y="7740"/>
                      <a:pt x="9574" y="8359"/>
                      <a:pt x="9574" y="9073"/>
                    </a:cubicBezTo>
                    <a:lnTo>
                      <a:pt x="9574" y="9931"/>
                    </a:lnTo>
                    <a:lnTo>
                      <a:pt x="10193" y="9931"/>
                    </a:lnTo>
                    <a:lnTo>
                      <a:pt x="10193" y="9073"/>
                    </a:lnTo>
                    <a:cubicBezTo>
                      <a:pt x="10265" y="8049"/>
                      <a:pt x="9598" y="7168"/>
                      <a:pt x="8693" y="6859"/>
                    </a:cubicBezTo>
                    <a:cubicBezTo>
                      <a:pt x="8717" y="6549"/>
                      <a:pt x="8717" y="6239"/>
                      <a:pt x="8645" y="5906"/>
                    </a:cubicBezTo>
                    <a:lnTo>
                      <a:pt x="8645" y="5906"/>
                    </a:lnTo>
                    <a:cubicBezTo>
                      <a:pt x="9217" y="6025"/>
                      <a:pt x="9693" y="6430"/>
                      <a:pt x="9955" y="6954"/>
                    </a:cubicBezTo>
                    <a:lnTo>
                      <a:pt x="10527" y="6692"/>
                    </a:lnTo>
                    <a:cubicBezTo>
                      <a:pt x="10146" y="5906"/>
                      <a:pt x="9360" y="5382"/>
                      <a:pt x="8502" y="5287"/>
                    </a:cubicBezTo>
                    <a:cubicBezTo>
                      <a:pt x="8431" y="5073"/>
                      <a:pt x="8359" y="4834"/>
                      <a:pt x="8288" y="4644"/>
                    </a:cubicBezTo>
                    <a:cubicBezTo>
                      <a:pt x="9121" y="4525"/>
                      <a:pt x="9836" y="4001"/>
                      <a:pt x="10217" y="3239"/>
                    </a:cubicBezTo>
                    <a:lnTo>
                      <a:pt x="9669" y="2977"/>
                    </a:lnTo>
                    <a:cubicBezTo>
                      <a:pt x="9336" y="3596"/>
                      <a:pt x="8717" y="4001"/>
                      <a:pt x="8026" y="4049"/>
                    </a:cubicBezTo>
                    <a:cubicBezTo>
                      <a:pt x="7931" y="3858"/>
                      <a:pt x="7812" y="3691"/>
                      <a:pt x="7693" y="3501"/>
                    </a:cubicBezTo>
                    <a:lnTo>
                      <a:pt x="8121" y="2905"/>
                    </a:lnTo>
                    <a:cubicBezTo>
                      <a:pt x="8669" y="2048"/>
                      <a:pt x="8550" y="905"/>
                      <a:pt x="7836" y="167"/>
                    </a:cubicBezTo>
                    <a:lnTo>
                      <a:pt x="7669" y="0"/>
                    </a:lnTo>
                    <a:lnTo>
                      <a:pt x="7216" y="429"/>
                    </a:lnTo>
                    <a:lnTo>
                      <a:pt x="7407" y="619"/>
                    </a:lnTo>
                    <a:cubicBezTo>
                      <a:pt x="7907" y="1119"/>
                      <a:pt x="8002" y="1953"/>
                      <a:pt x="7574" y="2548"/>
                    </a:cubicBezTo>
                    <a:lnTo>
                      <a:pt x="7312" y="2977"/>
                    </a:lnTo>
                    <a:cubicBezTo>
                      <a:pt x="7169" y="2786"/>
                      <a:pt x="6978" y="2620"/>
                      <a:pt x="6811" y="2453"/>
                    </a:cubicBezTo>
                    <a:cubicBezTo>
                      <a:pt x="6550" y="3024"/>
                      <a:pt x="5954" y="3406"/>
                      <a:pt x="5264" y="3406"/>
                    </a:cubicBezTo>
                    <a:cubicBezTo>
                      <a:pt x="4573" y="3406"/>
                      <a:pt x="4001" y="3024"/>
                      <a:pt x="3716" y="2453"/>
                    </a:cubicBezTo>
                    <a:cubicBezTo>
                      <a:pt x="3525" y="2620"/>
                      <a:pt x="3358" y="2786"/>
                      <a:pt x="3215" y="2977"/>
                    </a:cubicBezTo>
                    <a:lnTo>
                      <a:pt x="2930" y="2548"/>
                    </a:lnTo>
                    <a:cubicBezTo>
                      <a:pt x="2525" y="1929"/>
                      <a:pt x="2620" y="1119"/>
                      <a:pt x="3120" y="619"/>
                    </a:cubicBezTo>
                    <a:lnTo>
                      <a:pt x="3287" y="429"/>
                    </a:lnTo>
                    <a:lnTo>
                      <a:pt x="285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7" name="Google Shape;1157;p58"/>
              <p:cNvSpPr/>
              <p:nvPr/>
            </p:nvSpPr>
            <p:spPr>
              <a:xfrm>
                <a:off x="2492962" y="1740522"/>
                <a:ext cx="87204" cy="129568"/>
              </a:xfrm>
              <a:custGeom>
                <a:rect b="b" l="l" r="r" t="t"/>
                <a:pathLst>
                  <a:path extrusionOk="0" h="3716" w="2501">
                    <a:moveTo>
                      <a:pt x="1263" y="0"/>
                    </a:moveTo>
                    <a:cubicBezTo>
                      <a:pt x="1024" y="0"/>
                      <a:pt x="691" y="358"/>
                      <a:pt x="429" y="905"/>
                    </a:cubicBezTo>
                    <a:cubicBezTo>
                      <a:pt x="167" y="1501"/>
                      <a:pt x="0" y="2144"/>
                      <a:pt x="0" y="2477"/>
                    </a:cubicBezTo>
                    <a:cubicBezTo>
                      <a:pt x="0" y="3168"/>
                      <a:pt x="572" y="3716"/>
                      <a:pt x="1263" y="3716"/>
                    </a:cubicBezTo>
                    <a:cubicBezTo>
                      <a:pt x="1953" y="3716"/>
                      <a:pt x="2501" y="3168"/>
                      <a:pt x="2501" y="2477"/>
                    </a:cubicBezTo>
                    <a:cubicBezTo>
                      <a:pt x="2501" y="2120"/>
                      <a:pt x="2358" y="1453"/>
                      <a:pt x="2096" y="905"/>
                    </a:cubicBezTo>
                    <a:cubicBezTo>
                      <a:pt x="1810" y="358"/>
                      <a:pt x="1501" y="0"/>
                      <a:pt x="126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58" name="Google Shape;1158;p58"/>
              <p:cNvSpPr/>
              <p:nvPr/>
            </p:nvSpPr>
            <p:spPr>
              <a:xfrm>
                <a:off x="2497948" y="1596031"/>
                <a:ext cx="77232" cy="77266"/>
              </a:xfrm>
              <a:custGeom>
                <a:rect b="b" l="l" r="r" t="t"/>
                <a:pathLst>
                  <a:path extrusionOk="0" h="2216" w="2215">
                    <a:moveTo>
                      <a:pt x="1120" y="1"/>
                    </a:moveTo>
                    <a:cubicBezTo>
                      <a:pt x="500" y="1"/>
                      <a:pt x="0" y="501"/>
                      <a:pt x="0" y="1120"/>
                    </a:cubicBezTo>
                    <a:cubicBezTo>
                      <a:pt x="0" y="1715"/>
                      <a:pt x="500" y="2216"/>
                      <a:pt x="1120" y="2216"/>
                    </a:cubicBezTo>
                    <a:cubicBezTo>
                      <a:pt x="1715" y="2216"/>
                      <a:pt x="2215" y="1715"/>
                      <a:pt x="2215" y="1120"/>
                    </a:cubicBezTo>
                    <a:cubicBezTo>
                      <a:pt x="2215" y="501"/>
                      <a:pt x="1715" y="1"/>
                      <a:pt x="112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59" name="Google Shape;1159;p58"/>
          <p:cNvGrpSpPr/>
          <p:nvPr/>
        </p:nvGrpSpPr>
        <p:grpSpPr>
          <a:xfrm>
            <a:off x="9315392" y="2513071"/>
            <a:ext cx="1280400" cy="1280400"/>
            <a:chOff x="4640650" y="1256535"/>
            <a:chExt cx="640200" cy="640200"/>
          </a:xfrm>
        </p:grpSpPr>
        <p:sp>
          <p:nvSpPr>
            <p:cNvPr id="1160" name="Google Shape;1160;p58"/>
            <p:cNvSpPr/>
            <p:nvPr/>
          </p:nvSpPr>
          <p:spPr>
            <a:xfrm>
              <a:off x="4640650"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61" name="Google Shape;1161;p58"/>
            <p:cNvGrpSpPr/>
            <p:nvPr/>
          </p:nvGrpSpPr>
          <p:grpSpPr>
            <a:xfrm>
              <a:off x="4830781" y="1392692"/>
              <a:ext cx="259937" cy="367887"/>
              <a:chOff x="4862766" y="1574448"/>
              <a:chExt cx="259937" cy="367887"/>
            </a:xfrm>
          </p:grpSpPr>
          <p:sp>
            <p:nvSpPr>
              <p:cNvPr id="1162" name="Google Shape;1162;p58"/>
              <p:cNvSpPr/>
              <p:nvPr/>
            </p:nvSpPr>
            <p:spPr>
              <a:xfrm>
                <a:off x="4862766" y="1574448"/>
                <a:ext cx="67294" cy="367887"/>
              </a:xfrm>
              <a:custGeom>
                <a:rect b="b" l="l" r="r" t="t"/>
                <a:pathLst>
                  <a:path extrusionOk="0" h="10551" w="1930">
                    <a:moveTo>
                      <a:pt x="1" y="1"/>
                    </a:moveTo>
                    <a:lnTo>
                      <a:pt x="1" y="10550"/>
                    </a:lnTo>
                    <a:lnTo>
                      <a:pt x="1263" y="10550"/>
                    </a:lnTo>
                    <a:lnTo>
                      <a:pt x="1263" y="9026"/>
                    </a:lnTo>
                    <a:cubicBezTo>
                      <a:pt x="1263" y="8336"/>
                      <a:pt x="1525" y="7693"/>
                      <a:pt x="1668" y="7097"/>
                    </a:cubicBezTo>
                    <a:cubicBezTo>
                      <a:pt x="1930" y="5859"/>
                      <a:pt x="1930" y="4716"/>
                      <a:pt x="1668" y="3478"/>
                    </a:cubicBezTo>
                    <a:cubicBezTo>
                      <a:pt x="1525" y="2882"/>
                      <a:pt x="1263" y="2239"/>
                      <a:pt x="1263" y="1549"/>
                    </a:cubicBezTo>
                    <a:lnTo>
                      <a:pt x="126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3" name="Google Shape;1163;p58"/>
              <p:cNvSpPr/>
              <p:nvPr/>
            </p:nvSpPr>
            <p:spPr>
              <a:xfrm>
                <a:off x="4926713" y="1574448"/>
                <a:ext cx="130404" cy="365377"/>
              </a:xfrm>
              <a:custGeom>
                <a:rect b="b" l="l" r="r" t="t"/>
                <a:pathLst>
                  <a:path extrusionOk="0" h="10479" w="3740">
                    <a:moveTo>
                      <a:pt x="1001" y="1096"/>
                    </a:moveTo>
                    <a:lnTo>
                      <a:pt x="1572" y="1382"/>
                    </a:lnTo>
                    <a:lnTo>
                      <a:pt x="1263" y="2001"/>
                    </a:lnTo>
                    <a:lnTo>
                      <a:pt x="691" y="1739"/>
                    </a:lnTo>
                    <a:lnTo>
                      <a:pt x="1001" y="1096"/>
                    </a:lnTo>
                    <a:close/>
                    <a:moveTo>
                      <a:pt x="2811" y="1096"/>
                    </a:moveTo>
                    <a:lnTo>
                      <a:pt x="3097" y="1739"/>
                    </a:lnTo>
                    <a:lnTo>
                      <a:pt x="2549" y="2001"/>
                    </a:lnTo>
                    <a:lnTo>
                      <a:pt x="2239" y="1382"/>
                    </a:lnTo>
                    <a:lnTo>
                      <a:pt x="2811" y="1096"/>
                    </a:lnTo>
                    <a:close/>
                    <a:moveTo>
                      <a:pt x="1596" y="2382"/>
                    </a:moveTo>
                    <a:lnTo>
                      <a:pt x="2192" y="2596"/>
                    </a:lnTo>
                    <a:lnTo>
                      <a:pt x="1882" y="3525"/>
                    </a:lnTo>
                    <a:lnTo>
                      <a:pt x="1287" y="3311"/>
                    </a:lnTo>
                    <a:lnTo>
                      <a:pt x="1596" y="2382"/>
                    </a:lnTo>
                    <a:close/>
                    <a:moveTo>
                      <a:pt x="2192" y="4549"/>
                    </a:moveTo>
                    <a:lnTo>
                      <a:pt x="2477" y="5478"/>
                    </a:lnTo>
                    <a:lnTo>
                      <a:pt x="1882" y="5692"/>
                    </a:lnTo>
                    <a:lnTo>
                      <a:pt x="1596" y="4763"/>
                    </a:lnTo>
                    <a:lnTo>
                      <a:pt x="2192" y="4549"/>
                    </a:lnTo>
                    <a:close/>
                    <a:moveTo>
                      <a:pt x="1596" y="6692"/>
                    </a:moveTo>
                    <a:lnTo>
                      <a:pt x="2168" y="6978"/>
                    </a:lnTo>
                    <a:lnTo>
                      <a:pt x="1858" y="7597"/>
                    </a:lnTo>
                    <a:lnTo>
                      <a:pt x="1287" y="7335"/>
                    </a:lnTo>
                    <a:lnTo>
                      <a:pt x="1596" y="6692"/>
                    </a:lnTo>
                    <a:close/>
                    <a:moveTo>
                      <a:pt x="2525" y="8240"/>
                    </a:moveTo>
                    <a:lnTo>
                      <a:pt x="3073" y="8526"/>
                    </a:lnTo>
                    <a:lnTo>
                      <a:pt x="2787" y="9145"/>
                    </a:lnTo>
                    <a:lnTo>
                      <a:pt x="2215" y="8883"/>
                    </a:lnTo>
                    <a:lnTo>
                      <a:pt x="2525" y="8240"/>
                    </a:lnTo>
                    <a:close/>
                    <a:moveTo>
                      <a:pt x="1572" y="8359"/>
                    </a:moveTo>
                    <a:lnTo>
                      <a:pt x="1572" y="9002"/>
                    </a:lnTo>
                    <a:cubicBezTo>
                      <a:pt x="1382" y="9002"/>
                      <a:pt x="1263" y="9145"/>
                      <a:pt x="1263" y="9288"/>
                    </a:cubicBezTo>
                    <a:lnTo>
                      <a:pt x="644" y="9288"/>
                    </a:lnTo>
                    <a:cubicBezTo>
                      <a:pt x="644" y="8788"/>
                      <a:pt x="1048" y="8359"/>
                      <a:pt x="1572" y="8359"/>
                    </a:cubicBezTo>
                    <a:close/>
                    <a:moveTo>
                      <a:pt x="1" y="1"/>
                    </a:moveTo>
                    <a:lnTo>
                      <a:pt x="1" y="1525"/>
                    </a:lnTo>
                    <a:cubicBezTo>
                      <a:pt x="1" y="2096"/>
                      <a:pt x="286" y="2692"/>
                      <a:pt x="429" y="3311"/>
                    </a:cubicBezTo>
                    <a:cubicBezTo>
                      <a:pt x="715" y="4621"/>
                      <a:pt x="715" y="5859"/>
                      <a:pt x="429" y="7169"/>
                    </a:cubicBezTo>
                    <a:cubicBezTo>
                      <a:pt x="286" y="7812"/>
                      <a:pt x="1" y="8407"/>
                      <a:pt x="1" y="8955"/>
                    </a:cubicBezTo>
                    <a:lnTo>
                      <a:pt x="1" y="10479"/>
                    </a:lnTo>
                    <a:lnTo>
                      <a:pt x="3740" y="10479"/>
                    </a:lnTo>
                    <a:lnTo>
                      <a:pt x="3740" y="8955"/>
                    </a:lnTo>
                    <a:cubicBezTo>
                      <a:pt x="3740" y="8407"/>
                      <a:pt x="3478" y="7812"/>
                      <a:pt x="3311" y="7169"/>
                    </a:cubicBezTo>
                    <a:cubicBezTo>
                      <a:pt x="3025" y="5859"/>
                      <a:pt x="3025" y="4621"/>
                      <a:pt x="3311" y="3311"/>
                    </a:cubicBezTo>
                    <a:cubicBezTo>
                      <a:pt x="3478" y="2715"/>
                      <a:pt x="3740" y="2120"/>
                      <a:pt x="3740" y="1549"/>
                    </a:cubicBezTo>
                    <a:lnTo>
                      <a:pt x="374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4" name="Google Shape;1164;p58"/>
              <p:cNvSpPr/>
              <p:nvPr/>
            </p:nvSpPr>
            <p:spPr>
              <a:xfrm>
                <a:off x="5054607" y="1574448"/>
                <a:ext cx="68096" cy="366213"/>
              </a:xfrm>
              <a:custGeom>
                <a:rect b="b" l="l" r="r" t="t"/>
                <a:pathLst>
                  <a:path extrusionOk="0" h="10503" w="1953">
                    <a:moveTo>
                      <a:pt x="691" y="1"/>
                    </a:moveTo>
                    <a:lnTo>
                      <a:pt x="691" y="1525"/>
                    </a:lnTo>
                    <a:cubicBezTo>
                      <a:pt x="691" y="2215"/>
                      <a:pt x="429" y="2858"/>
                      <a:pt x="286" y="3454"/>
                    </a:cubicBezTo>
                    <a:cubicBezTo>
                      <a:pt x="0" y="4668"/>
                      <a:pt x="0" y="5835"/>
                      <a:pt x="286" y="7050"/>
                    </a:cubicBezTo>
                    <a:cubicBezTo>
                      <a:pt x="429" y="7645"/>
                      <a:pt x="691" y="8312"/>
                      <a:pt x="691" y="9002"/>
                    </a:cubicBezTo>
                    <a:lnTo>
                      <a:pt x="691" y="10503"/>
                    </a:lnTo>
                    <a:lnTo>
                      <a:pt x="1953" y="10503"/>
                    </a:lnTo>
                    <a:lnTo>
                      <a:pt x="195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65" name="Google Shape;1165;p58"/>
          <p:cNvGrpSpPr/>
          <p:nvPr/>
        </p:nvGrpSpPr>
        <p:grpSpPr>
          <a:xfrm>
            <a:off x="7689233" y="2513071"/>
            <a:ext cx="1280400" cy="1280400"/>
            <a:chOff x="3853938" y="1256535"/>
            <a:chExt cx="640200" cy="640200"/>
          </a:xfrm>
        </p:grpSpPr>
        <p:sp>
          <p:nvSpPr>
            <p:cNvPr id="1166" name="Google Shape;1166;p58"/>
            <p:cNvSpPr/>
            <p:nvPr/>
          </p:nvSpPr>
          <p:spPr>
            <a:xfrm>
              <a:off x="3853938"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67" name="Google Shape;1167;p58"/>
            <p:cNvGrpSpPr/>
            <p:nvPr/>
          </p:nvGrpSpPr>
          <p:grpSpPr>
            <a:xfrm>
              <a:off x="4023323" y="1392692"/>
              <a:ext cx="301430" cy="367887"/>
              <a:chOff x="4047390" y="1574448"/>
              <a:chExt cx="301430" cy="367887"/>
            </a:xfrm>
          </p:grpSpPr>
          <p:sp>
            <p:nvSpPr>
              <p:cNvPr id="1168" name="Google Shape;1168;p58"/>
              <p:cNvSpPr/>
              <p:nvPr/>
            </p:nvSpPr>
            <p:spPr>
              <a:xfrm>
                <a:off x="4047390" y="1682398"/>
                <a:ext cx="301430" cy="259937"/>
              </a:xfrm>
              <a:custGeom>
                <a:rect b="b" l="l" r="r" t="t"/>
                <a:pathLst>
                  <a:path extrusionOk="0" h="7455" w="8645">
                    <a:moveTo>
                      <a:pt x="7406" y="0"/>
                    </a:moveTo>
                    <a:lnTo>
                      <a:pt x="7406" y="620"/>
                    </a:lnTo>
                    <a:lnTo>
                      <a:pt x="6763" y="620"/>
                    </a:lnTo>
                    <a:lnTo>
                      <a:pt x="6763" y="3096"/>
                    </a:lnTo>
                    <a:lnTo>
                      <a:pt x="7406" y="3096"/>
                    </a:lnTo>
                    <a:lnTo>
                      <a:pt x="7406" y="6811"/>
                    </a:lnTo>
                    <a:lnTo>
                      <a:pt x="4930" y="6811"/>
                    </a:lnTo>
                    <a:lnTo>
                      <a:pt x="4930" y="6192"/>
                    </a:lnTo>
                    <a:lnTo>
                      <a:pt x="6168" y="6192"/>
                    </a:lnTo>
                    <a:lnTo>
                      <a:pt x="6168" y="4954"/>
                    </a:lnTo>
                    <a:lnTo>
                      <a:pt x="0" y="4954"/>
                    </a:lnTo>
                    <a:lnTo>
                      <a:pt x="0" y="6192"/>
                    </a:lnTo>
                    <a:lnTo>
                      <a:pt x="619" y="6192"/>
                    </a:lnTo>
                    <a:lnTo>
                      <a:pt x="619" y="7454"/>
                    </a:lnTo>
                    <a:lnTo>
                      <a:pt x="1238" y="7454"/>
                    </a:lnTo>
                    <a:lnTo>
                      <a:pt x="1238" y="6192"/>
                    </a:lnTo>
                    <a:lnTo>
                      <a:pt x="1858" y="6192"/>
                    </a:lnTo>
                    <a:lnTo>
                      <a:pt x="1858" y="7454"/>
                    </a:lnTo>
                    <a:lnTo>
                      <a:pt x="2501" y="7454"/>
                    </a:lnTo>
                    <a:lnTo>
                      <a:pt x="2501" y="6192"/>
                    </a:lnTo>
                    <a:lnTo>
                      <a:pt x="4334" y="6192"/>
                    </a:lnTo>
                    <a:lnTo>
                      <a:pt x="4334" y="7454"/>
                    </a:lnTo>
                    <a:lnTo>
                      <a:pt x="8026" y="7454"/>
                    </a:lnTo>
                    <a:lnTo>
                      <a:pt x="8026" y="3096"/>
                    </a:lnTo>
                    <a:lnTo>
                      <a:pt x="8645" y="3096"/>
                    </a:lnTo>
                    <a:lnTo>
                      <a:pt x="8645" y="620"/>
                    </a:lnTo>
                    <a:lnTo>
                      <a:pt x="8026" y="620"/>
                    </a:lnTo>
                    <a:lnTo>
                      <a:pt x="8026"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69" name="Google Shape;1169;p58"/>
              <p:cNvSpPr/>
              <p:nvPr/>
            </p:nvSpPr>
            <p:spPr>
              <a:xfrm>
                <a:off x="4047390" y="1574448"/>
                <a:ext cx="215900" cy="87238"/>
              </a:xfrm>
              <a:custGeom>
                <a:rect b="b" l="l" r="r" t="t"/>
                <a:pathLst>
                  <a:path extrusionOk="0" h="2502" w="6192">
                    <a:moveTo>
                      <a:pt x="4001" y="620"/>
                    </a:moveTo>
                    <a:lnTo>
                      <a:pt x="4001" y="1263"/>
                    </a:lnTo>
                    <a:lnTo>
                      <a:pt x="2167" y="1263"/>
                    </a:lnTo>
                    <a:lnTo>
                      <a:pt x="2167" y="620"/>
                    </a:lnTo>
                    <a:close/>
                    <a:moveTo>
                      <a:pt x="1548" y="1"/>
                    </a:moveTo>
                    <a:lnTo>
                      <a:pt x="1548" y="1263"/>
                    </a:lnTo>
                    <a:lnTo>
                      <a:pt x="0" y="1263"/>
                    </a:lnTo>
                    <a:lnTo>
                      <a:pt x="0" y="2501"/>
                    </a:lnTo>
                    <a:lnTo>
                      <a:pt x="6192" y="2501"/>
                    </a:lnTo>
                    <a:lnTo>
                      <a:pt x="6192" y="1263"/>
                    </a:lnTo>
                    <a:lnTo>
                      <a:pt x="4644" y="1263"/>
                    </a:lnTo>
                    <a:lnTo>
                      <a:pt x="464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0" name="Google Shape;1170;p58"/>
              <p:cNvSpPr/>
              <p:nvPr/>
            </p:nvSpPr>
            <p:spPr>
              <a:xfrm>
                <a:off x="4132885" y="1736373"/>
                <a:ext cx="44073" cy="54847"/>
              </a:xfrm>
              <a:custGeom>
                <a:rect b="b" l="l" r="r" t="t"/>
                <a:pathLst>
                  <a:path extrusionOk="0" h="1573" w="1264">
                    <a:moveTo>
                      <a:pt x="644" y="0"/>
                    </a:moveTo>
                    <a:cubicBezTo>
                      <a:pt x="311" y="334"/>
                      <a:pt x="1" y="739"/>
                      <a:pt x="1" y="953"/>
                    </a:cubicBezTo>
                    <a:cubicBezTo>
                      <a:pt x="1" y="1286"/>
                      <a:pt x="287" y="1572"/>
                      <a:pt x="644" y="1572"/>
                    </a:cubicBezTo>
                    <a:cubicBezTo>
                      <a:pt x="954" y="1572"/>
                      <a:pt x="1263" y="1310"/>
                      <a:pt x="1263" y="953"/>
                    </a:cubicBezTo>
                    <a:cubicBezTo>
                      <a:pt x="1263" y="786"/>
                      <a:pt x="954" y="358"/>
                      <a:pt x="64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1" name="Google Shape;1171;p58"/>
              <p:cNvSpPr/>
              <p:nvPr/>
            </p:nvSpPr>
            <p:spPr>
              <a:xfrm>
                <a:off x="4047390" y="1682398"/>
                <a:ext cx="215900" cy="151987"/>
              </a:xfrm>
              <a:custGeom>
                <a:rect b="b" l="l" r="r" t="t"/>
                <a:pathLst>
                  <a:path extrusionOk="0" h="4359" w="6192">
                    <a:moveTo>
                      <a:pt x="3096" y="620"/>
                    </a:moveTo>
                    <a:cubicBezTo>
                      <a:pt x="3120" y="667"/>
                      <a:pt x="4334" y="1739"/>
                      <a:pt x="4334" y="2477"/>
                    </a:cubicBezTo>
                    <a:cubicBezTo>
                      <a:pt x="4311" y="3192"/>
                      <a:pt x="3763" y="3716"/>
                      <a:pt x="3096" y="3716"/>
                    </a:cubicBezTo>
                    <a:cubicBezTo>
                      <a:pt x="2405" y="3716"/>
                      <a:pt x="1834" y="3168"/>
                      <a:pt x="1834" y="2477"/>
                    </a:cubicBezTo>
                    <a:cubicBezTo>
                      <a:pt x="1834" y="1858"/>
                      <a:pt x="2643" y="1072"/>
                      <a:pt x="3096" y="620"/>
                    </a:cubicBezTo>
                    <a:close/>
                    <a:moveTo>
                      <a:pt x="0" y="0"/>
                    </a:moveTo>
                    <a:lnTo>
                      <a:pt x="0" y="4359"/>
                    </a:lnTo>
                    <a:lnTo>
                      <a:pt x="6192" y="4359"/>
                    </a:lnTo>
                    <a:lnTo>
                      <a:pt x="6192"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72" name="Google Shape;1172;p58"/>
          <p:cNvGrpSpPr/>
          <p:nvPr/>
        </p:nvGrpSpPr>
        <p:grpSpPr>
          <a:xfrm>
            <a:off x="6063075" y="2513071"/>
            <a:ext cx="1280400" cy="1280400"/>
            <a:chOff x="3044813" y="1256535"/>
            <a:chExt cx="640200" cy="640200"/>
          </a:xfrm>
        </p:grpSpPr>
        <p:sp>
          <p:nvSpPr>
            <p:cNvPr id="1173" name="Google Shape;1173;p58"/>
            <p:cNvSpPr/>
            <p:nvPr/>
          </p:nvSpPr>
          <p:spPr>
            <a:xfrm>
              <a:off x="3044813"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74" name="Google Shape;1174;p58"/>
            <p:cNvGrpSpPr/>
            <p:nvPr/>
          </p:nvGrpSpPr>
          <p:grpSpPr>
            <a:xfrm>
              <a:off x="3207555" y="1393529"/>
              <a:ext cx="314714" cy="366213"/>
              <a:chOff x="3151435" y="1574448"/>
              <a:chExt cx="314714" cy="366213"/>
            </a:xfrm>
          </p:grpSpPr>
          <p:sp>
            <p:nvSpPr>
              <p:cNvPr id="1175" name="Google Shape;1175;p58"/>
              <p:cNvSpPr/>
              <p:nvPr/>
            </p:nvSpPr>
            <p:spPr>
              <a:xfrm>
                <a:off x="3270995" y="1574448"/>
                <a:ext cx="195153" cy="366213"/>
              </a:xfrm>
              <a:custGeom>
                <a:rect b="b" l="l" r="r" t="t"/>
                <a:pathLst>
                  <a:path extrusionOk="0" h="10503" w="5597">
                    <a:moveTo>
                      <a:pt x="1906" y="1"/>
                    </a:moveTo>
                    <a:cubicBezTo>
                      <a:pt x="1310" y="810"/>
                      <a:pt x="667" y="1644"/>
                      <a:pt x="1" y="2715"/>
                    </a:cubicBezTo>
                    <a:cubicBezTo>
                      <a:pt x="1930" y="2858"/>
                      <a:pt x="3454" y="4502"/>
                      <a:pt x="3454" y="6454"/>
                    </a:cubicBezTo>
                    <a:cubicBezTo>
                      <a:pt x="3454" y="8336"/>
                      <a:pt x="2072" y="9884"/>
                      <a:pt x="286" y="10146"/>
                    </a:cubicBezTo>
                    <a:cubicBezTo>
                      <a:pt x="786" y="10384"/>
                      <a:pt x="1334" y="10503"/>
                      <a:pt x="1858" y="10503"/>
                    </a:cubicBezTo>
                    <a:cubicBezTo>
                      <a:pt x="3882" y="10503"/>
                      <a:pt x="5549" y="8836"/>
                      <a:pt x="5549" y="6812"/>
                    </a:cubicBezTo>
                    <a:cubicBezTo>
                      <a:pt x="5597" y="5097"/>
                      <a:pt x="2977" y="1429"/>
                      <a:pt x="190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6" name="Google Shape;1176;p58"/>
              <p:cNvSpPr/>
              <p:nvPr/>
            </p:nvSpPr>
            <p:spPr>
              <a:xfrm>
                <a:off x="3259384" y="1810257"/>
                <a:ext cx="36541" cy="19979"/>
              </a:xfrm>
              <a:custGeom>
                <a:rect b="b" l="l" r="r" t="t"/>
                <a:pathLst>
                  <a:path extrusionOk="0" h="573" w="1048">
                    <a:moveTo>
                      <a:pt x="596" y="1"/>
                    </a:moveTo>
                    <a:cubicBezTo>
                      <a:pt x="405" y="191"/>
                      <a:pt x="214" y="406"/>
                      <a:pt x="0" y="572"/>
                    </a:cubicBezTo>
                    <a:cubicBezTo>
                      <a:pt x="262" y="572"/>
                      <a:pt x="596" y="525"/>
                      <a:pt x="834" y="406"/>
                    </a:cubicBezTo>
                    <a:cubicBezTo>
                      <a:pt x="977" y="334"/>
                      <a:pt x="1000" y="263"/>
                      <a:pt x="1000" y="263"/>
                    </a:cubicBezTo>
                    <a:cubicBezTo>
                      <a:pt x="1048" y="215"/>
                      <a:pt x="881" y="49"/>
                      <a:pt x="59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7" name="Google Shape;1177;p58"/>
              <p:cNvSpPr/>
              <p:nvPr/>
            </p:nvSpPr>
            <p:spPr>
              <a:xfrm>
                <a:off x="3226156" y="1771380"/>
                <a:ext cx="47350" cy="46548"/>
              </a:xfrm>
              <a:custGeom>
                <a:rect b="b" l="l" r="r" t="t"/>
                <a:pathLst>
                  <a:path extrusionOk="0" h="1335" w="1358">
                    <a:moveTo>
                      <a:pt x="1279" y="0"/>
                    </a:moveTo>
                    <a:cubicBezTo>
                      <a:pt x="1218" y="0"/>
                      <a:pt x="1129" y="28"/>
                      <a:pt x="1096" y="44"/>
                    </a:cubicBezTo>
                    <a:cubicBezTo>
                      <a:pt x="691" y="187"/>
                      <a:pt x="167" y="663"/>
                      <a:pt x="48" y="1092"/>
                    </a:cubicBezTo>
                    <a:cubicBezTo>
                      <a:pt x="1" y="1259"/>
                      <a:pt x="24" y="1330"/>
                      <a:pt x="24" y="1330"/>
                    </a:cubicBezTo>
                    <a:cubicBezTo>
                      <a:pt x="24" y="1330"/>
                      <a:pt x="40" y="1334"/>
                      <a:pt x="67" y="1334"/>
                    </a:cubicBezTo>
                    <a:cubicBezTo>
                      <a:pt x="108" y="1334"/>
                      <a:pt x="177" y="1325"/>
                      <a:pt x="263" y="1283"/>
                    </a:cubicBezTo>
                    <a:cubicBezTo>
                      <a:pt x="667" y="1140"/>
                      <a:pt x="1191" y="663"/>
                      <a:pt x="1310" y="259"/>
                    </a:cubicBezTo>
                    <a:cubicBezTo>
                      <a:pt x="1358" y="92"/>
                      <a:pt x="1334" y="20"/>
                      <a:pt x="1334" y="20"/>
                    </a:cubicBezTo>
                    <a:cubicBezTo>
                      <a:pt x="1327" y="6"/>
                      <a:pt x="1306" y="0"/>
                      <a:pt x="1279"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78" name="Google Shape;1178;p58"/>
              <p:cNvSpPr/>
              <p:nvPr/>
            </p:nvSpPr>
            <p:spPr>
              <a:xfrm>
                <a:off x="3151435" y="1690697"/>
                <a:ext cx="217573" cy="218410"/>
              </a:xfrm>
              <a:custGeom>
                <a:rect b="b" l="l" r="r" t="t"/>
                <a:pathLst>
                  <a:path extrusionOk="0" h="6264" w="6240">
                    <a:moveTo>
                      <a:pt x="3427" y="1668"/>
                    </a:moveTo>
                    <a:cubicBezTo>
                      <a:pt x="3625" y="1668"/>
                      <a:pt x="3799" y="1728"/>
                      <a:pt x="3930" y="1858"/>
                    </a:cubicBezTo>
                    <a:cubicBezTo>
                      <a:pt x="4192" y="2120"/>
                      <a:pt x="4168" y="2501"/>
                      <a:pt x="4025" y="2835"/>
                    </a:cubicBezTo>
                    <a:cubicBezTo>
                      <a:pt x="4454" y="2977"/>
                      <a:pt x="4739" y="3287"/>
                      <a:pt x="4739" y="3644"/>
                    </a:cubicBezTo>
                    <a:cubicBezTo>
                      <a:pt x="4763" y="3954"/>
                      <a:pt x="4549" y="4192"/>
                      <a:pt x="4192" y="4382"/>
                    </a:cubicBezTo>
                    <a:cubicBezTo>
                      <a:pt x="3910" y="4523"/>
                      <a:pt x="3543" y="4594"/>
                      <a:pt x="3172" y="4594"/>
                    </a:cubicBezTo>
                    <a:cubicBezTo>
                      <a:pt x="2225" y="4594"/>
                      <a:pt x="1247" y="4133"/>
                      <a:pt x="1572" y="3192"/>
                    </a:cubicBezTo>
                    <a:cubicBezTo>
                      <a:pt x="1786" y="2573"/>
                      <a:pt x="2406" y="1930"/>
                      <a:pt x="3025" y="1739"/>
                    </a:cubicBezTo>
                    <a:cubicBezTo>
                      <a:pt x="3164" y="1693"/>
                      <a:pt x="3301" y="1668"/>
                      <a:pt x="3427" y="1668"/>
                    </a:cubicBezTo>
                    <a:close/>
                    <a:moveTo>
                      <a:pt x="3120" y="1"/>
                    </a:moveTo>
                    <a:cubicBezTo>
                      <a:pt x="1405" y="1"/>
                      <a:pt x="0" y="1406"/>
                      <a:pt x="0" y="3120"/>
                    </a:cubicBezTo>
                    <a:cubicBezTo>
                      <a:pt x="0" y="4859"/>
                      <a:pt x="1405" y="6264"/>
                      <a:pt x="3120" y="6264"/>
                    </a:cubicBezTo>
                    <a:cubicBezTo>
                      <a:pt x="4858" y="6264"/>
                      <a:pt x="6240" y="4859"/>
                      <a:pt x="6240" y="3120"/>
                    </a:cubicBezTo>
                    <a:cubicBezTo>
                      <a:pt x="6240" y="1406"/>
                      <a:pt x="4858" y="1"/>
                      <a:pt x="312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179" name="Google Shape;1179;p58"/>
          <p:cNvGrpSpPr/>
          <p:nvPr/>
        </p:nvGrpSpPr>
        <p:grpSpPr>
          <a:xfrm>
            <a:off x="2810758" y="2513071"/>
            <a:ext cx="1280400" cy="1280400"/>
            <a:chOff x="1399138" y="1256535"/>
            <a:chExt cx="640200" cy="640200"/>
          </a:xfrm>
        </p:grpSpPr>
        <p:sp>
          <p:nvSpPr>
            <p:cNvPr id="1180" name="Google Shape;1180;p58"/>
            <p:cNvSpPr/>
            <p:nvPr/>
          </p:nvSpPr>
          <p:spPr>
            <a:xfrm>
              <a:off x="1399138"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181" name="Google Shape;1181;p58"/>
            <p:cNvGrpSpPr/>
            <p:nvPr/>
          </p:nvGrpSpPr>
          <p:grpSpPr>
            <a:xfrm>
              <a:off x="1557295" y="1392274"/>
              <a:ext cx="323884" cy="368724"/>
              <a:chOff x="1521449" y="1574448"/>
              <a:chExt cx="323884" cy="368724"/>
            </a:xfrm>
          </p:grpSpPr>
          <p:sp>
            <p:nvSpPr>
              <p:cNvPr id="1182" name="Google Shape;1182;p58"/>
              <p:cNvSpPr/>
              <p:nvPr/>
            </p:nvSpPr>
            <p:spPr>
              <a:xfrm>
                <a:off x="1521449" y="1596031"/>
                <a:ext cx="22455" cy="107985"/>
              </a:xfrm>
              <a:custGeom>
                <a:rect b="b" l="l" r="r" t="t"/>
                <a:pathLst>
                  <a:path extrusionOk="0" h="3097" w="644">
                    <a:moveTo>
                      <a:pt x="0" y="1"/>
                    </a:moveTo>
                    <a:lnTo>
                      <a:pt x="0" y="3097"/>
                    </a:lnTo>
                    <a:lnTo>
                      <a:pt x="643" y="3097"/>
                    </a:lnTo>
                    <a:lnTo>
                      <a:pt x="64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3" name="Google Shape;1183;p58"/>
              <p:cNvSpPr/>
              <p:nvPr/>
            </p:nvSpPr>
            <p:spPr>
              <a:xfrm>
                <a:off x="1618590" y="1640034"/>
                <a:ext cx="85565" cy="21653"/>
              </a:xfrm>
              <a:custGeom>
                <a:rect b="b" l="l" r="r" t="t"/>
                <a:pathLst>
                  <a:path extrusionOk="0" h="621" w="2454">
                    <a:moveTo>
                      <a:pt x="1" y="1"/>
                    </a:moveTo>
                    <a:lnTo>
                      <a:pt x="1" y="620"/>
                    </a:lnTo>
                    <a:lnTo>
                      <a:pt x="2454" y="620"/>
                    </a:lnTo>
                    <a:lnTo>
                      <a:pt x="245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4" name="Google Shape;1184;p58"/>
              <p:cNvSpPr/>
              <p:nvPr/>
            </p:nvSpPr>
            <p:spPr>
              <a:xfrm>
                <a:off x="1564615" y="1574448"/>
                <a:ext cx="280718" cy="368724"/>
              </a:xfrm>
              <a:custGeom>
                <a:rect b="b" l="l" r="r" t="t"/>
                <a:pathLst>
                  <a:path extrusionOk="0" h="10575" w="8051">
                    <a:moveTo>
                      <a:pt x="4668" y="1263"/>
                    </a:moveTo>
                    <a:lnTo>
                      <a:pt x="4668" y="3096"/>
                    </a:lnTo>
                    <a:lnTo>
                      <a:pt x="953" y="3096"/>
                    </a:lnTo>
                    <a:lnTo>
                      <a:pt x="953" y="1263"/>
                    </a:lnTo>
                    <a:close/>
                    <a:moveTo>
                      <a:pt x="4335" y="4359"/>
                    </a:moveTo>
                    <a:lnTo>
                      <a:pt x="4335" y="4978"/>
                    </a:lnTo>
                    <a:lnTo>
                      <a:pt x="4335" y="5597"/>
                    </a:lnTo>
                    <a:lnTo>
                      <a:pt x="3406" y="5597"/>
                    </a:lnTo>
                    <a:lnTo>
                      <a:pt x="3406" y="4359"/>
                    </a:lnTo>
                    <a:close/>
                    <a:moveTo>
                      <a:pt x="1" y="1"/>
                    </a:moveTo>
                    <a:lnTo>
                      <a:pt x="1" y="4359"/>
                    </a:lnTo>
                    <a:lnTo>
                      <a:pt x="2787" y="4359"/>
                    </a:lnTo>
                    <a:lnTo>
                      <a:pt x="2787" y="6192"/>
                    </a:lnTo>
                    <a:lnTo>
                      <a:pt x="6193" y="6192"/>
                    </a:lnTo>
                    <a:lnTo>
                      <a:pt x="6193" y="6812"/>
                    </a:lnTo>
                    <a:lnTo>
                      <a:pt x="4335" y="6812"/>
                    </a:lnTo>
                    <a:lnTo>
                      <a:pt x="4335" y="7455"/>
                    </a:lnTo>
                    <a:lnTo>
                      <a:pt x="6193" y="7455"/>
                    </a:lnTo>
                    <a:lnTo>
                      <a:pt x="6193" y="8074"/>
                    </a:lnTo>
                    <a:lnTo>
                      <a:pt x="4335" y="8074"/>
                    </a:lnTo>
                    <a:lnTo>
                      <a:pt x="4335" y="8693"/>
                    </a:lnTo>
                    <a:lnTo>
                      <a:pt x="6193" y="8693"/>
                    </a:lnTo>
                    <a:lnTo>
                      <a:pt x="6193" y="9312"/>
                    </a:lnTo>
                    <a:lnTo>
                      <a:pt x="4335" y="9312"/>
                    </a:lnTo>
                    <a:lnTo>
                      <a:pt x="4335" y="10574"/>
                    </a:lnTo>
                    <a:lnTo>
                      <a:pt x="8050" y="10574"/>
                    </a:lnTo>
                    <a:lnTo>
                      <a:pt x="8050" y="4668"/>
                    </a:lnTo>
                    <a:cubicBezTo>
                      <a:pt x="8050" y="4382"/>
                      <a:pt x="7931" y="4121"/>
                      <a:pt x="7740" y="3954"/>
                    </a:cubicBezTo>
                    <a:cubicBezTo>
                      <a:pt x="7502" y="4192"/>
                      <a:pt x="7193" y="4359"/>
                      <a:pt x="6812" y="4359"/>
                    </a:cubicBezTo>
                    <a:cubicBezTo>
                      <a:pt x="6121" y="4359"/>
                      <a:pt x="5550" y="3787"/>
                      <a:pt x="5550" y="3096"/>
                    </a:cubicBezTo>
                    <a:lnTo>
                      <a:pt x="5550" y="620"/>
                    </a:lnTo>
                    <a:cubicBezTo>
                      <a:pt x="5550" y="382"/>
                      <a:pt x="5621" y="191"/>
                      <a:pt x="574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85" name="Google Shape;1185;p58"/>
              <p:cNvSpPr/>
              <p:nvPr/>
            </p:nvSpPr>
            <p:spPr>
              <a:xfrm>
                <a:off x="1780514" y="1574448"/>
                <a:ext cx="43201" cy="129568"/>
              </a:xfrm>
              <a:custGeom>
                <a:rect b="b" l="l" r="r" t="t"/>
                <a:pathLst>
                  <a:path extrusionOk="0" h="3716" w="1239">
                    <a:moveTo>
                      <a:pt x="620" y="1"/>
                    </a:moveTo>
                    <a:cubicBezTo>
                      <a:pt x="286" y="1"/>
                      <a:pt x="1" y="263"/>
                      <a:pt x="1" y="620"/>
                    </a:cubicBezTo>
                    <a:lnTo>
                      <a:pt x="1" y="3096"/>
                    </a:lnTo>
                    <a:cubicBezTo>
                      <a:pt x="1" y="3454"/>
                      <a:pt x="286" y="3716"/>
                      <a:pt x="620" y="3716"/>
                    </a:cubicBezTo>
                    <a:cubicBezTo>
                      <a:pt x="953" y="3716"/>
                      <a:pt x="1239" y="3454"/>
                      <a:pt x="1239" y="3096"/>
                    </a:cubicBezTo>
                    <a:lnTo>
                      <a:pt x="1239" y="620"/>
                    </a:lnTo>
                    <a:cubicBezTo>
                      <a:pt x="1239" y="310"/>
                      <a:pt x="977" y="1"/>
                      <a:pt x="62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59"/>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Alternative resources</a:t>
            </a:r>
            <a:endParaRPr/>
          </a:p>
        </p:txBody>
      </p:sp>
      <p:sp>
        <p:nvSpPr>
          <p:cNvPr id="1191" name="Google Shape;1191;p59"/>
          <p:cNvSpPr/>
          <p:nvPr/>
        </p:nvSpPr>
        <p:spPr>
          <a:xfrm>
            <a:off x="2290300" y="3850785"/>
            <a:ext cx="733650" cy="2636050"/>
          </a:xfrm>
          <a:custGeom>
            <a:rect b="b" l="l" r="r" t="t"/>
            <a:pathLst>
              <a:path extrusionOk="0" h="52721" w="14673">
                <a:moveTo>
                  <a:pt x="10567" y="14243"/>
                </a:moveTo>
                <a:cubicBezTo>
                  <a:pt x="10897" y="14243"/>
                  <a:pt x="11242" y="14346"/>
                  <a:pt x="11551" y="14483"/>
                </a:cubicBezTo>
                <a:cubicBezTo>
                  <a:pt x="11669" y="14974"/>
                  <a:pt x="11723" y="15473"/>
                  <a:pt x="11690" y="15975"/>
                </a:cubicBezTo>
                <a:cubicBezTo>
                  <a:pt x="11634" y="16925"/>
                  <a:pt x="11052" y="18343"/>
                  <a:pt x="9916" y="18343"/>
                </a:cubicBezTo>
                <a:cubicBezTo>
                  <a:pt x="9887" y="18343"/>
                  <a:pt x="9857" y="18342"/>
                  <a:pt x="9827" y="18340"/>
                </a:cubicBezTo>
                <a:cubicBezTo>
                  <a:pt x="9257" y="18308"/>
                  <a:pt x="8837" y="17852"/>
                  <a:pt x="8668" y="17334"/>
                </a:cubicBezTo>
                <a:cubicBezTo>
                  <a:pt x="8477" y="16753"/>
                  <a:pt x="8632" y="16125"/>
                  <a:pt x="8919" y="15599"/>
                </a:cubicBezTo>
                <a:cubicBezTo>
                  <a:pt x="9189" y="15105"/>
                  <a:pt x="9601" y="14477"/>
                  <a:pt x="10168" y="14300"/>
                </a:cubicBezTo>
                <a:cubicBezTo>
                  <a:pt x="10296" y="14260"/>
                  <a:pt x="10430" y="14243"/>
                  <a:pt x="10567" y="14243"/>
                </a:cubicBezTo>
                <a:close/>
                <a:moveTo>
                  <a:pt x="9608" y="0"/>
                </a:moveTo>
                <a:cubicBezTo>
                  <a:pt x="9589" y="0"/>
                  <a:pt x="9570" y="10"/>
                  <a:pt x="9554" y="32"/>
                </a:cubicBezTo>
                <a:cubicBezTo>
                  <a:pt x="8209" y="1751"/>
                  <a:pt x="7336" y="3958"/>
                  <a:pt x="7631" y="6162"/>
                </a:cubicBezTo>
                <a:cubicBezTo>
                  <a:pt x="7945" y="8536"/>
                  <a:pt x="9631" y="10347"/>
                  <a:pt x="10719" y="12382"/>
                </a:cubicBezTo>
                <a:cubicBezTo>
                  <a:pt x="11041" y="12982"/>
                  <a:pt x="11322" y="13621"/>
                  <a:pt x="11499" y="14284"/>
                </a:cubicBezTo>
                <a:cubicBezTo>
                  <a:pt x="11197" y="14164"/>
                  <a:pt x="10872" y="14082"/>
                  <a:pt x="10553" y="14079"/>
                </a:cubicBezTo>
                <a:cubicBezTo>
                  <a:pt x="10548" y="14079"/>
                  <a:pt x="10544" y="14079"/>
                  <a:pt x="10539" y="14079"/>
                </a:cubicBezTo>
                <a:cubicBezTo>
                  <a:pt x="9970" y="14079"/>
                  <a:pt x="9560" y="14415"/>
                  <a:pt x="9219" y="14843"/>
                </a:cubicBezTo>
                <a:cubicBezTo>
                  <a:pt x="8599" y="15626"/>
                  <a:pt x="8127" y="16701"/>
                  <a:pt x="8618" y="17669"/>
                </a:cubicBezTo>
                <a:cubicBezTo>
                  <a:pt x="8891" y="18204"/>
                  <a:pt x="9386" y="18497"/>
                  <a:pt x="9907" y="18497"/>
                </a:cubicBezTo>
                <a:cubicBezTo>
                  <a:pt x="10210" y="18497"/>
                  <a:pt x="10522" y="18398"/>
                  <a:pt x="10804" y="18188"/>
                </a:cubicBezTo>
                <a:cubicBezTo>
                  <a:pt x="11658" y="17549"/>
                  <a:pt x="11919" y="16439"/>
                  <a:pt x="11862" y="15424"/>
                </a:cubicBezTo>
                <a:cubicBezTo>
                  <a:pt x="11846" y="15135"/>
                  <a:pt x="11808" y="14857"/>
                  <a:pt x="11750" y="14584"/>
                </a:cubicBezTo>
                <a:lnTo>
                  <a:pt x="11750" y="14584"/>
                </a:lnTo>
                <a:cubicBezTo>
                  <a:pt x="11808" y="14614"/>
                  <a:pt x="11862" y="14641"/>
                  <a:pt x="11917" y="14671"/>
                </a:cubicBezTo>
                <a:cubicBezTo>
                  <a:pt x="14127" y="15915"/>
                  <a:pt x="14552" y="18676"/>
                  <a:pt x="14227" y="20973"/>
                </a:cubicBezTo>
                <a:cubicBezTo>
                  <a:pt x="13873" y="23494"/>
                  <a:pt x="12801" y="25856"/>
                  <a:pt x="11589" y="28074"/>
                </a:cubicBezTo>
                <a:cubicBezTo>
                  <a:pt x="10375" y="30292"/>
                  <a:pt x="8949" y="32393"/>
                  <a:pt x="7339" y="34341"/>
                </a:cubicBezTo>
                <a:cubicBezTo>
                  <a:pt x="5959" y="36008"/>
                  <a:pt x="4472" y="37590"/>
                  <a:pt x="3176" y="39331"/>
                </a:cubicBezTo>
                <a:cubicBezTo>
                  <a:pt x="1918" y="41019"/>
                  <a:pt x="835" y="42893"/>
                  <a:pt x="423" y="44980"/>
                </a:cubicBezTo>
                <a:cubicBezTo>
                  <a:pt x="0" y="47136"/>
                  <a:pt x="344" y="49403"/>
                  <a:pt x="1386" y="51337"/>
                </a:cubicBezTo>
                <a:cubicBezTo>
                  <a:pt x="1640" y="51814"/>
                  <a:pt x="1940" y="52265"/>
                  <a:pt x="2276" y="52690"/>
                </a:cubicBezTo>
                <a:cubicBezTo>
                  <a:pt x="2292" y="52712"/>
                  <a:pt x="2312" y="52721"/>
                  <a:pt x="2332" y="52721"/>
                </a:cubicBezTo>
                <a:cubicBezTo>
                  <a:pt x="2391" y="52721"/>
                  <a:pt x="2447" y="52637"/>
                  <a:pt x="2396" y="52573"/>
                </a:cubicBezTo>
                <a:cubicBezTo>
                  <a:pt x="887" y="50641"/>
                  <a:pt x="178" y="48126"/>
                  <a:pt x="480" y="45693"/>
                </a:cubicBezTo>
                <a:cubicBezTo>
                  <a:pt x="764" y="43420"/>
                  <a:pt x="1885" y="41374"/>
                  <a:pt x="3222" y="39552"/>
                </a:cubicBezTo>
                <a:cubicBezTo>
                  <a:pt x="4592" y="37691"/>
                  <a:pt x="6193" y="36019"/>
                  <a:pt x="7650" y="34232"/>
                </a:cubicBezTo>
                <a:cubicBezTo>
                  <a:pt x="9292" y="32216"/>
                  <a:pt x="10744" y="30039"/>
                  <a:pt x="11963" y="27739"/>
                </a:cubicBezTo>
                <a:cubicBezTo>
                  <a:pt x="13164" y="25483"/>
                  <a:pt x="14208" y="23055"/>
                  <a:pt x="14457" y="20485"/>
                </a:cubicBezTo>
                <a:cubicBezTo>
                  <a:pt x="14672" y="18259"/>
                  <a:pt x="14099" y="15702"/>
                  <a:pt x="12004" y="14524"/>
                </a:cubicBezTo>
                <a:cubicBezTo>
                  <a:pt x="11909" y="14469"/>
                  <a:pt x="11808" y="14420"/>
                  <a:pt x="11704" y="14371"/>
                </a:cubicBezTo>
                <a:cubicBezTo>
                  <a:pt x="11207" y="12306"/>
                  <a:pt x="9696" y="10593"/>
                  <a:pt x="8703" y="8746"/>
                </a:cubicBezTo>
                <a:cubicBezTo>
                  <a:pt x="8103" y="7627"/>
                  <a:pt x="7710" y="6427"/>
                  <a:pt x="7743" y="5144"/>
                </a:cubicBezTo>
                <a:cubicBezTo>
                  <a:pt x="7773" y="3925"/>
                  <a:pt x="8136" y="2730"/>
                  <a:pt x="8698" y="1655"/>
                </a:cubicBezTo>
                <a:cubicBezTo>
                  <a:pt x="8976" y="1123"/>
                  <a:pt x="9303" y="621"/>
                  <a:pt x="9672" y="152"/>
                </a:cubicBezTo>
                <a:cubicBezTo>
                  <a:pt x="9723" y="86"/>
                  <a:pt x="9666" y="0"/>
                  <a:pt x="96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2" name="Google Shape;1192;p59"/>
          <p:cNvSpPr/>
          <p:nvPr/>
        </p:nvSpPr>
        <p:spPr>
          <a:xfrm>
            <a:off x="7969958" y="4036035"/>
            <a:ext cx="2216800" cy="2265550"/>
          </a:xfrm>
          <a:custGeom>
            <a:rect b="b" l="l" r="r" t="t"/>
            <a:pathLst>
              <a:path extrusionOk="0" h="45311" w="44336">
                <a:moveTo>
                  <a:pt x="23875" y="14281"/>
                </a:moveTo>
                <a:cubicBezTo>
                  <a:pt x="24639" y="14281"/>
                  <a:pt x="25398" y="14466"/>
                  <a:pt x="26071" y="14871"/>
                </a:cubicBezTo>
                <a:cubicBezTo>
                  <a:pt x="26442" y="15752"/>
                  <a:pt x="26641" y="16705"/>
                  <a:pt x="26731" y="17649"/>
                </a:cubicBezTo>
                <a:cubicBezTo>
                  <a:pt x="26930" y="19602"/>
                  <a:pt x="26731" y="21754"/>
                  <a:pt x="25539" y="23388"/>
                </a:cubicBezTo>
                <a:cubicBezTo>
                  <a:pt x="24736" y="24487"/>
                  <a:pt x="23381" y="25211"/>
                  <a:pt x="22014" y="25211"/>
                </a:cubicBezTo>
                <a:cubicBezTo>
                  <a:pt x="21640" y="25211"/>
                  <a:pt x="21266" y="25157"/>
                  <a:pt x="20901" y="25042"/>
                </a:cubicBezTo>
                <a:cubicBezTo>
                  <a:pt x="18893" y="24403"/>
                  <a:pt x="18410" y="21959"/>
                  <a:pt x="18498" y="20107"/>
                </a:cubicBezTo>
                <a:cubicBezTo>
                  <a:pt x="18585" y="18164"/>
                  <a:pt x="19431" y="16175"/>
                  <a:pt x="21117" y="15100"/>
                </a:cubicBezTo>
                <a:cubicBezTo>
                  <a:pt x="21936" y="14577"/>
                  <a:pt x="22910" y="14281"/>
                  <a:pt x="23875" y="14281"/>
                </a:cubicBezTo>
                <a:close/>
                <a:moveTo>
                  <a:pt x="42249" y="0"/>
                </a:moveTo>
                <a:cubicBezTo>
                  <a:pt x="42162" y="0"/>
                  <a:pt x="42071" y="96"/>
                  <a:pt x="42126" y="199"/>
                </a:cubicBezTo>
                <a:cubicBezTo>
                  <a:pt x="43847" y="3533"/>
                  <a:pt x="44082" y="7516"/>
                  <a:pt x="43015" y="11093"/>
                </a:cubicBezTo>
                <a:cubicBezTo>
                  <a:pt x="41951" y="14658"/>
                  <a:pt x="39482" y="18115"/>
                  <a:pt x="35909" y="19468"/>
                </a:cubicBezTo>
                <a:cubicBezTo>
                  <a:pt x="35083" y="19781"/>
                  <a:pt x="34193" y="19971"/>
                  <a:pt x="33315" y="19971"/>
                </a:cubicBezTo>
                <a:cubicBezTo>
                  <a:pt x="32324" y="19971"/>
                  <a:pt x="31348" y="19729"/>
                  <a:pt x="30496" y="19146"/>
                </a:cubicBezTo>
                <a:cubicBezTo>
                  <a:pt x="28925" y="18069"/>
                  <a:pt x="28183" y="16181"/>
                  <a:pt x="26709" y="15002"/>
                </a:cubicBezTo>
                <a:cubicBezTo>
                  <a:pt x="26573" y="14893"/>
                  <a:pt x="26428" y="14789"/>
                  <a:pt x="26281" y="14702"/>
                </a:cubicBezTo>
                <a:cubicBezTo>
                  <a:pt x="26156" y="14407"/>
                  <a:pt x="26008" y="14126"/>
                  <a:pt x="25842" y="13856"/>
                </a:cubicBezTo>
                <a:cubicBezTo>
                  <a:pt x="24873" y="12277"/>
                  <a:pt x="23266" y="11186"/>
                  <a:pt x="21520" y="10635"/>
                </a:cubicBezTo>
                <a:cubicBezTo>
                  <a:pt x="20599" y="10341"/>
                  <a:pt x="19647" y="10205"/>
                  <a:pt x="18693" y="10205"/>
                </a:cubicBezTo>
                <a:cubicBezTo>
                  <a:pt x="17660" y="10205"/>
                  <a:pt x="16625" y="10364"/>
                  <a:pt x="15625" y="10654"/>
                </a:cubicBezTo>
                <a:cubicBezTo>
                  <a:pt x="13522" y="11265"/>
                  <a:pt x="11598" y="12400"/>
                  <a:pt x="9882" y="13747"/>
                </a:cubicBezTo>
                <a:cubicBezTo>
                  <a:pt x="8275" y="15005"/>
                  <a:pt x="6835" y="16473"/>
                  <a:pt x="5588" y="18088"/>
                </a:cubicBezTo>
                <a:cubicBezTo>
                  <a:pt x="3086" y="21334"/>
                  <a:pt x="1370" y="25194"/>
                  <a:pt x="713" y="29246"/>
                </a:cubicBezTo>
                <a:cubicBezTo>
                  <a:pt x="1" y="33624"/>
                  <a:pt x="487" y="38189"/>
                  <a:pt x="2096" y="42324"/>
                </a:cubicBezTo>
                <a:cubicBezTo>
                  <a:pt x="2486" y="43326"/>
                  <a:pt x="2942" y="44302"/>
                  <a:pt x="3457" y="45246"/>
                </a:cubicBezTo>
                <a:cubicBezTo>
                  <a:pt x="3483" y="45292"/>
                  <a:pt x="3522" y="45311"/>
                  <a:pt x="3562" y="45311"/>
                </a:cubicBezTo>
                <a:cubicBezTo>
                  <a:pt x="3650" y="45311"/>
                  <a:pt x="3740" y="45216"/>
                  <a:pt x="3684" y="45113"/>
                </a:cubicBezTo>
                <a:cubicBezTo>
                  <a:pt x="1572" y="41260"/>
                  <a:pt x="533" y="36846"/>
                  <a:pt x="664" y="32454"/>
                </a:cubicBezTo>
                <a:cubicBezTo>
                  <a:pt x="792" y="28321"/>
                  <a:pt x="1998" y="24270"/>
                  <a:pt x="4112" y="20720"/>
                </a:cubicBezTo>
                <a:cubicBezTo>
                  <a:pt x="6183" y="17250"/>
                  <a:pt x="9135" y="14154"/>
                  <a:pt x="12687" y="12181"/>
                </a:cubicBezTo>
                <a:cubicBezTo>
                  <a:pt x="14516" y="11164"/>
                  <a:pt x="16583" y="10459"/>
                  <a:pt x="18697" y="10459"/>
                </a:cubicBezTo>
                <a:cubicBezTo>
                  <a:pt x="18737" y="10459"/>
                  <a:pt x="18777" y="10459"/>
                  <a:pt x="18817" y="10460"/>
                </a:cubicBezTo>
                <a:cubicBezTo>
                  <a:pt x="20680" y="10484"/>
                  <a:pt x="22576" y="11076"/>
                  <a:pt x="24044" y="12239"/>
                </a:cubicBezTo>
                <a:cubicBezTo>
                  <a:pt x="24775" y="12817"/>
                  <a:pt x="25389" y="13532"/>
                  <a:pt x="25823" y="14358"/>
                </a:cubicBezTo>
                <a:cubicBezTo>
                  <a:pt x="25845" y="14402"/>
                  <a:pt x="25866" y="14446"/>
                  <a:pt x="25891" y="14489"/>
                </a:cubicBezTo>
                <a:cubicBezTo>
                  <a:pt x="25253" y="14178"/>
                  <a:pt x="24558" y="14030"/>
                  <a:pt x="23857" y="14030"/>
                </a:cubicBezTo>
                <a:cubicBezTo>
                  <a:pt x="23113" y="14030"/>
                  <a:pt x="22362" y="14197"/>
                  <a:pt x="21662" y="14511"/>
                </a:cubicBezTo>
                <a:cubicBezTo>
                  <a:pt x="19875" y="15316"/>
                  <a:pt x="18746" y="17046"/>
                  <a:pt x="18375" y="18931"/>
                </a:cubicBezTo>
                <a:cubicBezTo>
                  <a:pt x="18184" y="19891"/>
                  <a:pt x="18178" y="20887"/>
                  <a:pt x="18339" y="21855"/>
                </a:cubicBezTo>
                <a:cubicBezTo>
                  <a:pt x="18506" y="22859"/>
                  <a:pt x="18858" y="23907"/>
                  <a:pt x="19630" y="24608"/>
                </a:cubicBezTo>
                <a:cubicBezTo>
                  <a:pt x="20284" y="25208"/>
                  <a:pt x="21130" y="25468"/>
                  <a:pt x="21991" y="25468"/>
                </a:cubicBezTo>
                <a:cubicBezTo>
                  <a:pt x="22785" y="25468"/>
                  <a:pt x="23592" y="25247"/>
                  <a:pt x="24273" y="24867"/>
                </a:cubicBezTo>
                <a:cubicBezTo>
                  <a:pt x="25973" y="23918"/>
                  <a:pt x="26769" y="21989"/>
                  <a:pt x="26988" y="20137"/>
                </a:cubicBezTo>
                <a:cubicBezTo>
                  <a:pt x="27110" y="19100"/>
                  <a:pt x="27069" y="18047"/>
                  <a:pt x="26917" y="17013"/>
                </a:cubicBezTo>
                <a:cubicBezTo>
                  <a:pt x="26821" y="16377"/>
                  <a:pt x="26674" y="15742"/>
                  <a:pt x="26453" y="15136"/>
                </a:cubicBezTo>
                <a:lnTo>
                  <a:pt x="26453" y="15136"/>
                </a:lnTo>
                <a:cubicBezTo>
                  <a:pt x="27850" y="16194"/>
                  <a:pt x="28586" y="17905"/>
                  <a:pt x="29923" y="19037"/>
                </a:cubicBezTo>
                <a:cubicBezTo>
                  <a:pt x="30907" y="19868"/>
                  <a:pt x="32113" y="20233"/>
                  <a:pt x="33349" y="20233"/>
                </a:cubicBezTo>
                <a:cubicBezTo>
                  <a:pt x="33862" y="20233"/>
                  <a:pt x="34380" y="20170"/>
                  <a:pt x="34888" y="20052"/>
                </a:cubicBezTo>
                <a:cubicBezTo>
                  <a:pt x="38489" y="19220"/>
                  <a:pt x="41215" y="16173"/>
                  <a:pt x="42636" y="12885"/>
                </a:cubicBezTo>
                <a:cubicBezTo>
                  <a:pt x="44047" y="9631"/>
                  <a:pt x="44336" y="5879"/>
                  <a:pt x="43324" y="2477"/>
                </a:cubicBezTo>
                <a:cubicBezTo>
                  <a:pt x="43078" y="1645"/>
                  <a:pt x="42751" y="835"/>
                  <a:pt x="42350" y="66"/>
                </a:cubicBezTo>
                <a:cubicBezTo>
                  <a:pt x="42326" y="19"/>
                  <a:pt x="42288" y="0"/>
                  <a:pt x="4224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3" name="Google Shape;1193;p59"/>
          <p:cNvSpPr/>
          <p:nvPr/>
        </p:nvSpPr>
        <p:spPr>
          <a:xfrm>
            <a:off x="7944375" y="6962610"/>
            <a:ext cx="3158150" cy="1774300"/>
          </a:xfrm>
          <a:custGeom>
            <a:rect b="b" l="l" r="r" t="t"/>
            <a:pathLst>
              <a:path extrusionOk="0" h="35486" w="63163">
                <a:moveTo>
                  <a:pt x="4165" y="25785"/>
                </a:moveTo>
                <a:cubicBezTo>
                  <a:pt x="5981" y="25785"/>
                  <a:pt x="7737" y="26356"/>
                  <a:pt x="9399" y="27076"/>
                </a:cubicBezTo>
                <a:cubicBezTo>
                  <a:pt x="8297" y="27891"/>
                  <a:pt x="7094" y="28549"/>
                  <a:pt x="5776" y="28977"/>
                </a:cubicBezTo>
                <a:cubicBezTo>
                  <a:pt x="4988" y="29231"/>
                  <a:pt x="4012" y="29478"/>
                  <a:pt x="3074" y="29478"/>
                </a:cubicBezTo>
                <a:cubicBezTo>
                  <a:pt x="2232" y="29478"/>
                  <a:pt x="1421" y="29279"/>
                  <a:pt x="808" y="28710"/>
                </a:cubicBezTo>
                <a:cubicBezTo>
                  <a:pt x="96" y="28050"/>
                  <a:pt x="312" y="27070"/>
                  <a:pt x="1062" y="26538"/>
                </a:cubicBezTo>
                <a:cubicBezTo>
                  <a:pt x="1902" y="25938"/>
                  <a:pt x="3070" y="25793"/>
                  <a:pt x="4076" y="25785"/>
                </a:cubicBezTo>
                <a:cubicBezTo>
                  <a:pt x="4106" y="25785"/>
                  <a:pt x="4136" y="25785"/>
                  <a:pt x="4165" y="25785"/>
                </a:cubicBezTo>
                <a:close/>
                <a:moveTo>
                  <a:pt x="52882" y="1"/>
                </a:moveTo>
                <a:cubicBezTo>
                  <a:pt x="52752" y="1"/>
                  <a:pt x="52705" y="206"/>
                  <a:pt x="52847" y="239"/>
                </a:cubicBezTo>
                <a:cubicBezTo>
                  <a:pt x="56533" y="1063"/>
                  <a:pt x="59528" y="3857"/>
                  <a:pt x="61070" y="7250"/>
                </a:cubicBezTo>
                <a:cubicBezTo>
                  <a:pt x="62911" y="11307"/>
                  <a:pt x="62576" y="16073"/>
                  <a:pt x="61018" y="20160"/>
                </a:cubicBezTo>
                <a:cubicBezTo>
                  <a:pt x="59512" y="24121"/>
                  <a:pt x="56828" y="27629"/>
                  <a:pt x="53420" y="30145"/>
                </a:cubicBezTo>
                <a:cubicBezTo>
                  <a:pt x="50144" y="32565"/>
                  <a:pt x="46262" y="34065"/>
                  <a:pt x="42270" y="34766"/>
                </a:cubicBezTo>
                <a:cubicBezTo>
                  <a:pt x="40412" y="35093"/>
                  <a:pt x="38534" y="35245"/>
                  <a:pt x="36655" y="35245"/>
                </a:cubicBezTo>
                <a:cubicBezTo>
                  <a:pt x="34279" y="35245"/>
                  <a:pt x="31901" y="35001"/>
                  <a:pt x="29563" y="34556"/>
                </a:cubicBezTo>
                <a:cubicBezTo>
                  <a:pt x="25031" y="33691"/>
                  <a:pt x="20658" y="32117"/>
                  <a:pt x="16465" y="30210"/>
                </a:cubicBezTo>
                <a:cubicBezTo>
                  <a:pt x="14367" y="29255"/>
                  <a:pt x="12343" y="28156"/>
                  <a:pt x="10250" y="27193"/>
                </a:cubicBezTo>
                <a:cubicBezTo>
                  <a:pt x="10122" y="27130"/>
                  <a:pt x="9991" y="27073"/>
                  <a:pt x="9860" y="27016"/>
                </a:cubicBezTo>
                <a:cubicBezTo>
                  <a:pt x="11006" y="26121"/>
                  <a:pt x="12037" y="25068"/>
                  <a:pt x="12951" y="23955"/>
                </a:cubicBezTo>
                <a:cubicBezTo>
                  <a:pt x="14192" y="22449"/>
                  <a:pt x="15248" y="20801"/>
                  <a:pt x="16192" y="19096"/>
                </a:cubicBezTo>
                <a:cubicBezTo>
                  <a:pt x="17302" y="17093"/>
                  <a:pt x="18282" y="15017"/>
                  <a:pt x="19122" y="12887"/>
                </a:cubicBezTo>
                <a:cubicBezTo>
                  <a:pt x="19539" y="11825"/>
                  <a:pt x="19921" y="10751"/>
                  <a:pt x="20273" y="9667"/>
                </a:cubicBezTo>
                <a:cubicBezTo>
                  <a:pt x="20303" y="9577"/>
                  <a:pt x="20228" y="9517"/>
                  <a:pt x="20154" y="9517"/>
                </a:cubicBezTo>
                <a:cubicBezTo>
                  <a:pt x="20105" y="9517"/>
                  <a:pt x="20057" y="9543"/>
                  <a:pt x="20039" y="9602"/>
                </a:cubicBezTo>
                <a:cubicBezTo>
                  <a:pt x="18675" y="13833"/>
                  <a:pt x="16811" y="18013"/>
                  <a:pt x="14321" y="21704"/>
                </a:cubicBezTo>
                <a:cubicBezTo>
                  <a:pt x="13033" y="23614"/>
                  <a:pt x="11478" y="25480"/>
                  <a:pt x="9620" y="26909"/>
                </a:cubicBezTo>
                <a:cubicBezTo>
                  <a:pt x="7888" y="26153"/>
                  <a:pt x="6049" y="25540"/>
                  <a:pt x="4150" y="25540"/>
                </a:cubicBezTo>
                <a:cubicBezTo>
                  <a:pt x="4089" y="25540"/>
                  <a:pt x="4028" y="25541"/>
                  <a:pt x="3967" y="25542"/>
                </a:cubicBezTo>
                <a:cubicBezTo>
                  <a:pt x="3021" y="25561"/>
                  <a:pt x="1989" y="25709"/>
                  <a:pt x="1157" y="26186"/>
                </a:cubicBezTo>
                <a:cubicBezTo>
                  <a:pt x="511" y="26557"/>
                  <a:pt x="1" y="27201"/>
                  <a:pt x="126" y="27984"/>
                </a:cubicBezTo>
                <a:cubicBezTo>
                  <a:pt x="238" y="28680"/>
                  <a:pt x="852" y="29144"/>
                  <a:pt x="1463" y="29397"/>
                </a:cubicBezTo>
                <a:cubicBezTo>
                  <a:pt x="1989" y="29617"/>
                  <a:pt x="2537" y="29706"/>
                  <a:pt x="3092" y="29706"/>
                </a:cubicBezTo>
                <a:cubicBezTo>
                  <a:pt x="3318" y="29706"/>
                  <a:pt x="3544" y="29691"/>
                  <a:pt x="3771" y="29665"/>
                </a:cubicBezTo>
                <a:cubicBezTo>
                  <a:pt x="5953" y="29411"/>
                  <a:pt x="7918" y="28478"/>
                  <a:pt x="9636" y="27182"/>
                </a:cubicBezTo>
                <a:cubicBezTo>
                  <a:pt x="9958" y="27324"/>
                  <a:pt x="10272" y="27471"/>
                  <a:pt x="10586" y="27618"/>
                </a:cubicBezTo>
                <a:cubicBezTo>
                  <a:pt x="12632" y="28592"/>
                  <a:pt x="14629" y="29654"/>
                  <a:pt x="16699" y="30584"/>
                </a:cubicBezTo>
                <a:cubicBezTo>
                  <a:pt x="20803" y="32425"/>
                  <a:pt x="25072" y="33950"/>
                  <a:pt x="29497" y="34791"/>
                </a:cubicBezTo>
                <a:cubicBezTo>
                  <a:pt x="31855" y="35239"/>
                  <a:pt x="34249" y="35485"/>
                  <a:pt x="36643" y="35485"/>
                </a:cubicBezTo>
                <a:cubicBezTo>
                  <a:pt x="38398" y="35485"/>
                  <a:pt x="40153" y="35353"/>
                  <a:pt x="41894" y="35072"/>
                </a:cubicBezTo>
                <a:cubicBezTo>
                  <a:pt x="45822" y="34439"/>
                  <a:pt x="49658" y="33050"/>
                  <a:pt x="52945" y="30783"/>
                </a:cubicBezTo>
                <a:cubicBezTo>
                  <a:pt x="56282" y="28481"/>
                  <a:pt x="58975" y="25289"/>
                  <a:pt x="60674" y="21608"/>
                </a:cubicBezTo>
                <a:cubicBezTo>
                  <a:pt x="62458" y="17743"/>
                  <a:pt x="63162" y="13233"/>
                  <a:pt x="61995" y="9078"/>
                </a:cubicBezTo>
                <a:cubicBezTo>
                  <a:pt x="61015" y="5600"/>
                  <a:pt x="58612" y="2465"/>
                  <a:pt x="55343" y="858"/>
                </a:cubicBezTo>
                <a:cubicBezTo>
                  <a:pt x="54569" y="476"/>
                  <a:pt x="53756" y="190"/>
                  <a:pt x="52913" y="4"/>
                </a:cubicBezTo>
                <a:cubicBezTo>
                  <a:pt x="52902" y="2"/>
                  <a:pt x="52892" y="1"/>
                  <a:pt x="528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4" name="Google Shape;1194;p59"/>
          <p:cNvSpPr/>
          <p:nvPr/>
        </p:nvSpPr>
        <p:spPr>
          <a:xfrm>
            <a:off x="4172575" y="7519435"/>
            <a:ext cx="2911600" cy="660650"/>
          </a:xfrm>
          <a:custGeom>
            <a:rect b="b" l="l" r="r" t="t"/>
            <a:pathLst>
              <a:path extrusionOk="0" h="13213" w="58232">
                <a:moveTo>
                  <a:pt x="37666" y="8745"/>
                </a:moveTo>
                <a:cubicBezTo>
                  <a:pt x="38021" y="8996"/>
                  <a:pt x="38305" y="9345"/>
                  <a:pt x="38463" y="9828"/>
                </a:cubicBezTo>
                <a:cubicBezTo>
                  <a:pt x="38831" y="10974"/>
                  <a:pt x="38321" y="12188"/>
                  <a:pt x="37265" y="12747"/>
                </a:cubicBezTo>
                <a:cubicBezTo>
                  <a:pt x="36884" y="12950"/>
                  <a:pt x="36384" y="13070"/>
                  <a:pt x="35890" y="13070"/>
                </a:cubicBezTo>
                <a:cubicBezTo>
                  <a:pt x="35060" y="13070"/>
                  <a:pt x="34246" y="12731"/>
                  <a:pt x="34033" y="11874"/>
                </a:cubicBezTo>
                <a:cubicBezTo>
                  <a:pt x="33692" y="10504"/>
                  <a:pt x="34911" y="9511"/>
                  <a:pt x="36065" y="9121"/>
                </a:cubicBezTo>
                <a:cubicBezTo>
                  <a:pt x="36583" y="8949"/>
                  <a:pt x="37121" y="8827"/>
                  <a:pt x="37666" y="8745"/>
                </a:cubicBezTo>
                <a:close/>
                <a:moveTo>
                  <a:pt x="57171" y="1"/>
                </a:moveTo>
                <a:cubicBezTo>
                  <a:pt x="57124" y="1"/>
                  <a:pt x="57074" y="54"/>
                  <a:pt x="57104" y="110"/>
                </a:cubicBezTo>
                <a:cubicBezTo>
                  <a:pt x="58231" y="2189"/>
                  <a:pt x="57415" y="4715"/>
                  <a:pt x="55901" y="6366"/>
                </a:cubicBezTo>
                <a:cubicBezTo>
                  <a:pt x="54090" y="8344"/>
                  <a:pt x="51304" y="8936"/>
                  <a:pt x="48724" y="8985"/>
                </a:cubicBezTo>
                <a:cubicBezTo>
                  <a:pt x="48581" y="8988"/>
                  <a:pt x="48439" y="8989"/>
                  <a:pt x="48296" y="8989"/>
                </a:cubicBezTo>
                <a:cubicBezTo>
                  <a:pt x="45533" y="8989"/>
                  <a:pt x="42799" y="8444"/>
                  <a:pt x="40035" y="8444"/>
                </a:cubicBezTo>
                <a:cubicBezTo>
                  <a:pt x="40003" y="8444"/>
                  <a:pt x="39971" y="8445"/>
                  <a:pt x="39939" y="8445"/>
                </a:cubicBezTo>
                <a:cubicBezTo>
                  <a:pt x="39216" y="8447"/>
                  <a:pt x="38460" y="8477"/>
                  <a:pt x="37727" y="8581"/>
                </a:cubicBezTo>
                <a:cubicBezTo>
                  <a:pt x="36897" y="7989"/>
                  <a:pt x="35716" y="7904"/>
                  <a:pt x="34753" y="7784"/>
                </a:cubicBezTo>
                <a:cubicBezTo>
                  <a:pt x="33453" y="7623"/>
                  <a:pt x="32143" y="7542"/>
                  <a:pt x="30835" y="7542"/>
                </a:cubicBezTo>
                <a:cubicBezTo>
                  <a:pt x="29166" y="7542"/>
                  <a:pt x="27498" y="7673"/>
                  <a:pt x="25851" y="7935"/>
                </a:cubicBezTo>
                <a:cubicBezTo>
                  <a:pt x="24372" y="8172"/>
                  <a:pt x="22907" y="8513"/>
                  <a:pt x="21475" y="8952"/>
                </a:cubicBezTo>
                <a:cubicBezTo>
                  <a:pt x="20081" y="9380"/>
                  <a:pt x="18717" y="9893"/>
                  <a:pt x="17331" y="10346"/>
                </a:cubicBezTo>
                <a:cubicBezTo>
                  <a:pt x="15383" y="10989"/>
                  <a:pt x="13361" y="11517"/>
                  <a:pt x="11322" y="11517"/>
                </a:cubicBezTo>
                <a:cubicBezTo>
                  <a:pt x="10497" y="11517"/>
                  <a:pt x="9670" y="11431"/>
                  <a:pt x="8844" y="11230"/>
                </a:cubicBezTo>
                <a:cubicBezTo>
                  <a:pt x="6181" y="10586"/>
                  <a:pt x="3862" y="8998"/>
                  <a:pt x="1734" y="7334"/>
                </a:cubicBezTo>
                <a:cubicBezTo>
                  <a:pt x="1202" y="6920"/>
                  <a:pt x="681" y="6497"/>
                  <a:pt x="160" y="6071"/>
                </a:cubicBezTo>
                <a:cubicBezTo>
                  <a:pt x="144" y="6058"/>
                  <a:pt x="128" y="6053"/>
                  <a:pt x="111" y="6053"/>
                </a:cubicBezTo>
                <a:cubicBezTo>
                  <a:pt x="51" y="6053"/>
                  <a:pt x="1" y="6127"/>
                  <a:pt x="56" y="6172"/>
                </a:cubicBezTo>
                <a:cubicBezTo>
                  <a:pt x="2062" y="7809"/>
                  <a:pt x="4116" y="9468"/>
                  <a:pt x="6484" y="10551"/>
                </a:cubicBezTo>
                <a:cubicBezTo>
                  <a:pt x="7597" y="11058"/>
                  <a:pt x="8770" y="11432"/>
                  <a:pt x="9987" y="11587"/>
                </a:cubicBezTo>
                <a:cubicBezTo>
                  <a:pt x="10442" y="11646"/>
                  <a:pt x="10899" y="11673"/>
                  <a:pt x="11356" y="11673"/>
                </a:cubicBezTo>
                <a:cubicBezTo>
                  <a:pt x="12239" y="11673"/>
                  <a:pt x="13121" y="11573"/>
                  <a:pt x="13989" y="11407"/>
                </a:cubicBezTo>
                <a:cubicBezTo>
                  <a:pt x="16783" y="10873"/>
                  <a:pt x="19396" y="9694"/>
                  <a:pt x="22119" y="8911"/>
                </a:cubicBezTo>
                <a:cubicBezTo>
                  <a:pt x="24937" y="8104"/>
                  <a:pt x="27862" y="7689"/>
                  <a:pt x="30792" y="7686"/>
                </a:cubicBezTo>
                <a:cubicBezTo>
                  <a:pt x="30811" y="7686"/>
                  <a:pt x="30831" y="7686"/>
                  <a:pt x="30851" y="7686"/>
                </a:cubicBezTo>
                <a:cubicBezTo>
                  <a:pt x="32329" y="7686"/>
                  <a:pt x="33807" y="7787"/>
                  <a:pt x="35271" y="8000"/>
                </a:cubicBezTo>
                <a:cubicBezTo>
                  <a:pt x="36016" y="8106"/>
                  <a:pt x="36845" y="8240"/>
                  <a:pt x="37486" y="8622"/>
                </a:cubicBezTo>
                <a:cubicBezTo>
                  <a:pt x="36900" y="8717"/>
                  <a:pt x="36324" y="8859"/>
                  <a:pt x="35779" y="9072"/>
                </a:cubicBezTo>
                <a:cubicBezTo>
                  <a:pt x="34786" y="9460"/>
                  <a:pt x="33899" y="10223"/>
                  <a:pt x="33844" y="11356"/>
                </a:cubicBezTo>
                <a:cubicBezTo>
                  <a:pt x="33787" y="12515"/>
                  <a:pt x="34769" y="13178"/>
                  <a:pt x="35839" y="13211"/>
                </a:cubicBezTo>
                <a:cubicBezTo>
                  <a:pt x="35872" y="13212"/>
                  <a:pt x="35905" y="13212"/>
                  <a:pt x="35938" y="13212"/>
                </a:cubicBezTo>
                <a:cubicBezTo>
                  <a:pt x="36935" y="13212"/>
                  <a:pt x="37952" y="12698"/>
                  <a:pt x="38430" y="11806"/>
                </a:cubicBezTo>
                <a:cubicBezTo>
                  <a:pt x="38902" y="10935"/>
                  <a:pt x="38812" y="9781"/>
                  <a:pt x="38185" y="9007"/>
                </a:cubicBezTo>
                <a:cubicBezTo>
                  <a:pt x="38098" y="8895"/>
                  <a:pt x="37999" y="8794"/>
                  <a:pt x="37893" y="8707"/>
                </a:cubicBezTo>
                <a:cubicBezTo>
                  <a:pt x="38587" y="8615"/>
                  <a:pt x="39291" y="8584"/>
                  <a:pt x="39984" y="8584"/>
                </a:cubicBezTo>
                <a:cubicBezTo>
                  <a:pt x="40097" y="8584"/>
                  <a:pt x="40211" y="8585"/>
                  <a:pt x="40324" y="8587"/>
                </a:cubicBezTo>
                <a:cubicBezTo>
                  <a:pt x="43001" y="8622"/>
                  <a:pt x="45652" y="9133"/>
                  <a:pt x="48328" y="9133"/>
                </a:cubicBezTo>
                <a:cubicBezTo>
                  <a:pt x="48494" y="9133"/>
                  <a:pt x="48659" y="9131"/>
                  <a:pt x="48825" y="9127"/>
                </a:cubicBezTo>
                <a:cubicBezTo>
                  <a:pt x="51209" y="9064"/>
                  <a:pt x="53776" y="8548"/>
                  <a:pt x="55585" y="6890"/>
                </a:cubicBezTo>
                <a:cubicBezTo>
                  <a:pt x="57055" y="5539"/>
                  <a:pt x="58057" y="3447"/>
                  <a:pt x="57713" y="1420"/>
                </a:cubicBezTo>
                <a:cubicBezTo>
                  <a:pt x="57631" y="934"/>
                  <a:pt x="57465" y="470"/>
                  <a:pt x="57227" y="37"/>
                </a:cubicBezTo>
                <a:cubicBezTo>
                  <a:pt x="57214" y="11"/>
                  <a:pt x="57193" y="1"/>
                  <a:pt x="571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5" name="Google Shape;1195;p59"/>
          <p:cNvSpPr/>
          <p:nvPr/>
        </p:nvSpPr>
        <p:spPr>
          <a:xfrm>
            <a:off x="4186929" y="4194385"/>
            <a:ext cx="2620050" cy="1948850"/>
          </a:xfrm>
          <a:custGeom>
            <a:rect b="b" l="l" r="r" t="t"/>
            <a:pathLst>
              <a:path extrusionOk="0" h="38977" w="52401">
                <a:moveTo>
                  <a:pt x="40146" y="2392"/>
                </a:moveTo>
                <a:cubicBezTo>
                  <a:pt x="40381" y="2575"/>
                  <a:pt x="40601" y="2766"/>
                  <a:pt x="40817" y="2974"/>
                </a:cubicBezTo>
                <a:cubicBezTo>
                  <a:pt x="41409" y="3544"/>
                  <a:pt x="42102" y="4272"/>
                  <a:pt x="42255" y="5112"/>
                </a:cubicBezTo>
                <a:cubicBezTo>
                  <a:pt x="42364" y="5715"/>
                  <a:pt x="42036" y="6122"/>
                  <a:pt x="41556" y="6430"/>
                </a:cubicBezTo>
                <a:cubicBezTo>
                  <a:pt x="41147" y="6692"/>
                  <a:pt x="40724" y="6943"/>
                  <a:pt x="40280" y="7137"/>
                </a:cubicBezTo>
                <a:cubicBezTo>
                  <a:pt x="39812" y="7338"/>
                  <a:pt x="39306" y="7470"/>
                  <a:pt x="38804" y="7470"/>
                </a:cubicBezTo>
                <a:cubicBezTo>
                  <a:pt x="38384" y="7470"/>
                  <a:pt x="37967" y="7377"/>
                  <a:pt x="37581" y="7156"/>
                </a:cubicBezTo>
                <a:cubicBezTo>
                  <a:pt x="36760" y="6686"/>
                  <a:pt x="36496" y="5745"/>
                  <a:pt x="36869" y="4889"/>
                </a:cubicBezTo>
                <a:cubicBezTo>
                  <a:pt x="37431" y="3606"/>
                  <a:pt x="38795" y="2826"/>
                  <a:pt x="40146" y="2392"/>
                </a:cubicBezTo>
                <a:close/>
                <a:moveTo>
                  <a:pt x="32933" y="0"/>
                </a:moveTo>
                <a:cubicBezTo>
                  <a:pt x="30403" y="0"/>
                  <a:pt x="27899" y="637"/>
                  <a:pt x="25526" y="1574"/>
                </a:cubicBezTo>
                <a:cubicBezTo>
                  <a:pt x="21646" y="3107"/>
                  <a:pt x="18073" y="5333"/>
                  <a:pt x="14125" y="6689"/>
                </a:cubicBezTo>
                <a:cubicBezTo>
                  <a:pt x="12147" y="7369"/>
                  <a:pt x="10074" y="7849"/>
                  <a:pt x="7973" y="7890"/>
                </a:cubicBezTo>
                <a:cubicBezTo>
                  <a:pt x="7878" y="7891"/>
                  <a:pt x="7783" y="7892"/>
                  <a:pt x="7687" y="7892"/>
                </a:cubicBezTo>
                <a:cubicBezTo>
                  <a:pt x="5774" y="7892"/>
                  <a:pt x="3787" y="7522"/>
                  <a:pt x="2121" y="6561"/>
                </a:cubicBezTo>
                <a:cubicBezTo>
                  <a:pt x="1330" y="6103"/>
                  <a:pt x="634" y="5492"/>
                  <a:pt x="173" y="4698"/>
                </a:cubicBezTo>
                <a:cubicBezTo>
                  <a:pt x="158" y="4671"/>
                  <a:pt x="134" y="4660"/>
                  <a:pt x="110" y="4660"/>
                </a:cubicBezTo>
                <a:cubicBezTo>
                  <a:pt x="56" y="4660"/>
                  <a:pt x="1" y="4718"/>
                  <a:pt x="37" y="4777"/>
                </a:cubicBezTo>
                <a:cubicBezTo>
                  <a:pt x="913" y="6285"/>
                  <a:pt x="2566" y="7118"/>
                  <a:pt x="4189" y="7581"/>
                </a:cubicBezTo>
                <a:cubicBezTo>
                  <a:pt x="5330" y="7907"/>
                  <a:pt x="6508" y="8049"/>
                  <a:pt x="7689" y="8049"/>
                </a:cubicBezTo>
                <a:cubicBezTo>
                  <a:pt x="8419" y="8049"/>
                  <a:pt x="9151" y="7994"/>
                  <a:pt x="9875" y="7895"/>
                </a:cubicBezTo>
                <a:cubicBezTo>
                  <a:pt x="13852" y="7352"/>
                  <a:pt x="17448" y="5541"/>
                  <a:pt x="21008" y="3797"/>
                </a:cubicBezTo>
                <a:cubicBezTo>
                  <a:pt x="24426" y="2125"/>
                  <a:pt x="28003" y="420"/>
                  <a:pt x="31861" y="183"/>
                </a:cubicBezTo>
                <a:cubicBezTo>
                  <a:pt x="32183" y="163"/>
                  <a:pt x="32508" y="153"/>
                  <a:pt x="32834" y="153"/>
                </a:cubicBezTo>
                <a:cubicBezTo>
                  <a:pt x="35357" y="153"/>
                  <a:pt x="37961" y="760"/>
                  <a:pt x="39988" y="2275"/>
                </a:cubicBezTo>
                <a:cubicBezTo>
                  <a:pt x="39297" y="2510"/>
                  <a:pt x="38643" y="2837"/>
                  <a:pt x="38067" y="3257"/>
                </a:cubicBezTo>
                <a:cubicBezTo>
                  <a:pt x="37412" y="3735"/>
                  <a:pt x="36790" y="4406"/>
                  <a:pt x="36591" y="5213"/>
                </a:cubicBezTo>
                <a:cubicBezTo>
                  <a:pt x="36408" y="5944"/>
                  <a:pt x="36668" y="6686"/>
                  <a:pt x="37268" y="7139"/>
                </a:cubicBezTo>
                <a:cubicBezTo>
                  <a:pt x="37717" y="7480"/>
                  <a:pt x="38269" y="7631"/>
                  <a:pt x="38823" y="7631"/>
                </a:cubicBezTo>
                <a:cubicBezTo>
                  <a:pt x="39042" y="7631"/>
                  <a:pt x="39261" y="7607"/>
                  <a:pt x="39475" y="7562"/>
                </a:cubicBezTo>
                <a:cubicBezTo>
                  <a:pt x="39960" y="7461"/>
                  <a:pt x="40416" y="7262"/>
                  <a:pt x="40850" y="7030"/>
                </a:cubicBezTo>
                <a:cubicBezTo>
                  <a:pt x="41256" y="6812"/>
                  <a:pt x="41706" y="6577"/>
                  <a:pt x="42042" y="6258"/>
                </a:cubicBezTo>
                <a:cubicBezTo>
                  <a:pt x="42705" y="5623"/>
                  <a:pt x="42391" y="4692"/>
                  <a:pt x="41941" y="4035"/>
                </a:cubicBezTo>
                <a:cubicBezTo>
                  <a:pt x="41496" y="3388"/>
                  <a:pt x="40934" y="2821"/>
                  <a:pt x="40329" y="2335"/>
                </a:cubicBezTo>
                <a:cubicBezTo>
                  <a:pt x="40637" y="2242"/>
                  <a:pt x="40943" y="2169"/>
                  <a:pt x="41237" y="2111"/>
                </a:cubicBezTo>
                <a:cubicBezTo>
                  <a:pt x="41828" y="1994"/>
                  <a:pt x="42431" y="1935"/>
                  <a:pt x="43035" y="1935"/>
                </a:cubicBezTo>
                <a:cubicBezTo>
                  <a:pt x="44180" y="1935"/>
                  <a:pt x="45326" y="2146"/>
                  <a:pt x="46391" y="2564"/>
                </a:cubicBezTo>
                <a:cubicBezTo>
                  <a:pt x="49634" y="3836"/>
                  <a:pt x="51773" y="7109"/>
                  <a:pt x="51882" y="10560"/>
                </a:cubicBezTo>
                <a:cubicBezTo>
                  <a:pt x="51942" y="12484"/>
                  <a:pt x="51290" y="14295"/>
                  <a:pt x="50360" y="15957"/>
                </a:cubicBezTo>
                <a:cubicBezTo>
                  <a:pt x="49405" y="17662"/>
                  <a:pt x="48248" y="19263"/>
                  <a:pt x="47013" y="20774"/>
                </a:cubicBezTo>
                <a:cubicBezTo>
                  <a:pt x="44585" y="23740"/>
                  <a:pt x="41769" y="26370"/>
                  <a:pt x="38902" y="28904"/>
                </a:cubicBezTo>
                <a:cubicBezTo>
                  <a:pt x="37464" y="30173"/>
                  <a:pt x="36010" y="31425"/>
                  <a:pt x="34564" y="32688"/>
                </a:cubicBezTo>
                <a:cubicBezTo>
                  <a:pt x="33173" y="33910"/>
                  <a:pt x="31727" y="35116"/>
                  <a:pt x="30589" y="36587"/>
                </a:cubicBezTo>
                <a:cubicBezTo>
                  <a:pt x="30044" y="37293"/>
                  <a:pt x="29583" y="38054"/>
                  <a:pt x="29252" y="38881"/>
                </a:cubicBezTo>
                <a:cubicBezTo>
                  <a:pt x="29229" y="38939"/>
                  <a:pt x="29276" y="38976"/>
                  <a:pt x="29325" y="38976"/>
                </a:cubicBezTo>
                <a:cubicBezTo>
                  <a:pt x="29357" y="38976"/>
                  <a:pt x="29390" y="38960"/>
                  <a:pt x="29405" y="38922"/>
                </a:cubicBezTo>
                <a:cubicBezTo>
                  <a:pt x="30147" y="37053"/>
                  <a:pt x="31574" y="35585"/>
                  <a:pt x="33039" y="34251"/>
                </a:cubicBezTo>
                <a:cubicBezTo>
                  <a:pt x="34518" y="32906"/>
                  <a:pt x="36040" y="31611"/>
                  <a:pt x="37549" y="30298"/>
                </a:cubicBezTo>
                <a:cubicBezTo>
                  <a:pt x="40550" y="27682"/>
                  <a:pt x="43534" y="25022"/>
                  <a:pt x="46161" y="22021"/>
                </a:cubicBezTo>
                <a:cubicBezTo>
                  <a:pt x="47455" y="20543"/>
                  <a:pt x="48663" y="18985"/>
                  <a:pt x="49719" y="17326"/>
                </a:cubicBezTo>
                <a:cubicBezTo>
                  <a:pt x="50772" y="15678"/>
                  <a:pt x="51727" y="13889"/>
                  <a:pt x="51978" y="11922"/>
                </a:cubicBezTo>
                <a:cubicBezTo>
                  <a:pt x="52401" y="8569"/>
                  <a:pt x="50807" y="5025"/>
                  <a:pt x="47957" y="3189"/>
                </a:cubicBezTo>
                <a:cubicBezTo>
                  <a:pt x="46503" y="2250"/>
                  <a:pt x="44763" y="1776"/>
                  <a:pt x="43037" y="1776"/>
                </a:cubicBezTo>
                <a:cubicBezTo>
                  <a:pt x="43017" y="1776"/>
                  <a:pt x="42997" y="1776"/>
                  <a:pt x="42978" y="1776"/>
                </a:cubicBezTo>
                <a:cubicBezTo>
                  <a:pt x="42050" y="1779"/>
                  <a:pt x="41082" y="1920"/>
                  <a:pt x="40168" y="2212"/>
                </a:cubicBezTo>
                <a:cubicBezTo>
                  <a:pt x="38937" y="1271"/>
                  <a:pt x="37481" y="660"/>
                  <a:pt x="35975" y="327"/>
                </a:cubicBezTo>
                <a:cubicBezTo>
                  <a:pt x="34961" y="102"/>
                  <a:pt x="33945" y="0"/>
                  <a:pt x="329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6" name="Google Shape;1196;p59"/>
          <p:cNvSpPr/>
          <p:nvPr/>
        </p:nvSpPr>
        <p:spPr>
          <a:xfrm>
            <a:off x="2001875" y="6746735"/>
            <a:ext cx="1310500" cy="2206050"/>
          </a:xfrm>
          <a:custGeom>
            <a:rect b="b" l="l" r="r" t="t"/>
            <a:pathLst>
              <a:path extrusionOk="0" h="44121" w="26210">
                <a:moveTo>
                  <a:pt x="7655" y="21717"/>
                </a:moveTo>
                <a:cubicBezTo>
                  <a:pt x="8312" y="21717"/>
                  <a:pt x="8969" y="21850"/>
                  <a:pt x="9563" y="22115"/>
                </a:cubicBezTo>
                <a:cubicBezTo>
                  <a:pt x="10599" y="22581"/>
                  <a:pt x="11448" y="23506"/>
                  <a:pt x="11554" y="24677"/>
                </a:cubicBezTo>
                <a:cubicBezTo>
                  <a:pt x="11663" y="25863"/>
                  <a:pt x="11039" y="27069"/>
                  <a:pt x="10084" y="27762"/>
                </a:cubicBezTo>
                <a:cubicBezTo>
                  <a:pt x="9550" y="28147"/>
                  <a:pt x="8941" y="28334"/>
                  <a:pt x="8329" y="28334"/>
                </a:cubicBezTo>
                <a:cubicBezTo>
                  <a:pt x="7743" y="28334"/>
                  <a:pt x="7156" y="28163"/>
                  <a:pt x="6630" y="27828"/>
                </a:cubicBezTo>
                <a:cubicBezTo>
                  <a:pt x="5555" y="27140"/>
                  <a:pt x="4810" y="25872"/>
                  <a:pt x="4933" y="24581"/>
                </a:cubicBezTo>
                <a:cubicBezTo>
                  <a:pt x="5026" y="23613"/>
                  <a:pt x="5509" y="22756"/>
                  <a:pt x="6101" y="21979"/>
                </a:cubicBezTo>
                <a:cubicBezTo>
                  <a:pt x="6125" y="21973"/>
                  <a:pt x="6144" y="21965"/>
                  <a:pt x="6169" y="21954"/>
                </a:cubicBezTo>
                <a:cubicBezTo>
                  <a:pt x="6644" y="21796"/>
                  <a:pt x="7149" y="21717"/>
                  <a:pt x="7655" y="21717"/>
                </a:cubicBezTo>
                <a:close/>
                <a:moveTo>
                  <a:pt x="23830" y="0"/>
                </a:moveTo>
                <a:cubicBezTo>
                  <a:pt x="23739" y="0"/>
                  <a:pt x="23681" y="139"/>
                  <a:pt x="23779" y="203"/>
                </a:cubicBezTo>
                <a:cubicBezTo>
                  <a:pt x="25896" y="1559"/>
                  <a:pt x="25839" y="4590"/>
                  <a:pt x="24788" y="6603"/>
                </a:cubicBezTo>
                <a:cubicBezTo>
                  <a:pt x="24134" y="7858"/>
                  <a:pt x="23026" y="8843"/>
                  <a:pt x="21875" y="9642"/>
                </a:cubicBezTo>
                <a:cubicBezTo>
                  <a:pt x="20658" y="10482"/>
                  <a:pt x="19335" y="11151"/>
                  <a:pt x="18036" y="11855"/>
                </a:cubicBezTo>
                <a:cubicBezTo>
                  <a:pt x="15253" y="13366"/>
                  <a:pt x="12645" y="15183"/>
                  <a:pt x="10280" y="17294"/>
                </a:cubicBezTo>
                <a:cubicBezTo>
                  <a:pt x="9093" y="18353"/>
                  <a:pt x="7969" y="19485"/>
                  <a:pt x="6919" y="20680"/>
                </a:cubicBezTo>
                <a:cubicBezTo>
                  <a:pt x="6597" y="21040"/>
                  <a:pt x="6270" y="21419"/>
                  <a:pt x="5967" y="21815"/>
                </a:cubicBezTo>
                <a:cubicBezTo>
                  <a:pt x="5301" y="22060"/>
                  <a:pt x="4687" y="22442"/>
                  <a:pt x="4142" y="22914"/>
                </a:cubicBezTo>
                <a:cubicBezTo>
                  <a:pt x="3089" y="23828"/>
                  <a:pt x="2319" y="25034"/>
                  <a:pt x="1741" y="26292"/>
                </a:cubicBezTo>
                <a:cubicBezTo>
                  <a:pt x="1094" y="27708"/>
                  <a:pt x="647" y="29222"/>
                  <a:pt x="429" y="30760"/>
                </a:cubicBezTo>
                <a:cubicBezTo>
                  <a:pt x="1" y="33753"/>
                  <a:pt x="437" y="36956"/>
                  <a:pt x="2120" y="39518"/>
                </a:cubicBezTo>
                <a:cubicBezTo>
                  <a:pt x="3580" y="41741"/>
                  <a:pt x="5912" y="43471"/>
                  <a:pt x="8548" y="43970"/>
                </a:cubicBezTo>
                <a:cubicBezTo>
                  <a:pt x="9066" y="44069"/>
                  <a:pt x="9592" y="44120"/>
                  <a:pt x="10120" y="44120"/>
                </a:cubicBezTo>
                <a:cubicBezTo>
                  <a:pt x="10244" y="44120"/>
                  <a:pt x="10368" y="44118"/>
                  <a:pt x="10493" y="44112"/>
                </a:cubicBezTo>
                <a:cubicBezTo>
                  <a:pt x="10628" y="44104"/>
                  <a:pt x="10629" y="43899"/>
                  <a:pt x="10498" y="43899"/>
                </a:cubicBezTo>
                <a:cubicBezTo>
                  <a:pt x="10496" y="43899"/>
                  <a:pt x="10495" y="43899"/>
                  <a:pt x="10493" y="43899"/>
                </a:cubicBezTo>
                <a:cubicBezTo>
                  <a:pt x="10372" y="43905"/>
                  <a:pt x="10252" y="43907"/>
                  <a:pt x="10132" y="43907"/>
                </a:cubicBezTo>
                <a:cubicBezTo>
                  <a:pt x="7587" y="43907"/>
                  <a:pt x="5170" y="42680"/>
                  <a:pt x="3438" y="40844"/>
                </a:cubicBezTo>
                <a:cubicBezTo>
                  <a:pt x="1408" y="38691"/>
                  <a:pt x="472" y="35786"/>
                  <a:pt x="483" y="32861"/>
                </a:cubicBezTo>
                <a:cubicBezTo>
                  <a:pt x="492" y="31320"/>
                  <a:pt x="745" y="29781"/>
                  <a:pt x="1204" y="28308"/>
                </a:cubicBezTo>
                <a:cubicBezTo>
                  <a:pt x="1624" y="26955"/>
                  <a:pt x="2202" y="25629"/>
                  <a:pt x="3029" y="24472"/>
                </a:cubicBezTo>
                <a:cubicBezTo>
                  <a:pt x="3719" y="23501"/>
                  <a:pt x="4638" y="22617"/>
                  <a:pt x="5738" y="22126"/>
                </a:cubicBezTo>
                <a:lnTo>
                  <a:pt x="5738" y="22126"/>
                </a:lnTo>
                <a:cubicBezTo>
                  <a:pt x="5228" y="22849"/>
                  <a:pt x="4829" y="23637"/>
                  <a:pt x="4726" y="24524"/>
                </a:cubicBezTo>
                <a:cubicBezTo>
                  <a:pt x="4495" y="26604"/>
                  <a:pt x="6359" y="28555"/>
                  <a:pt x="8362" y="28555"/>
                </a:cubicBezTo>
                <a:cubicBezTo>
                  <a:pt x="8775" y="28555"/>
                  <a:pt x="9195" y="28471"/>
                  <a:pt x="9604" y="28289"/>
                </a:cubicBezTo>
                <a:cubicBezTo>
                  <a:pt x="10667" y="27811"/>
                  <a:pt x="11467" y="26766"/>
                  <a:pt x="11704" y="25632"/>
                </a:cubicBezTo>
                <a:cubicBezTo>
                  <a:pt x="11936" y="24502"/>
                  <a:pt x="11543" y="23364"/>
                  <a:pt x="10684" y="22595"/>
                </a:cubicBezTo>
                <a:cubicBezTo>
                  <a:pt x="9858" y="21864"/>
                  <a:pt x="8734" y="21513"/>
                  <a:pt x="7640" y="21513"/>
                </a:cubicBezTo>
                <a:cubicBezTo>
                  <a:pt x="7598" y="21513"/>
                  <a:pt x="7557" y="21514"/>
                  <a:pt x="7517" y="21515"/>
                </a:cubicBezTo>
                <a:cubicBezTo>
                  <a:pt x="7102" y="21526"/>
                  <a:pt x="6704" y="21591"/>
                  <a:pt x="6319" y="21703"/>
                </a:cubicBezTo>
                <a:cubicBezTo>
                  <a:pt x="6605" y="21351"/>
                  <a:pt x="6905" y="21013"/>
                  <a:pt x="7192" y="20691"/>
                </a:cubicBezTo>
                <a:cubicBezTo>
                  <a:pt x="8207" y="19548"/>
                  <a:pt x="9290" y="18462"/>
                  <a:pt x="10427" y="17447"/>
                </a:cubicBezTo>
                <a:cubicBezTo>
                  <a:pt x="12722" y="15398"/>
                  <a:pt x="15253" y="13617"/>
                  <a:pt x="17954" y="12141"/>
                </a:cubicBezTo>
                <a:cubicBezTo>
                  <a:pt x="20331" y="10842"/>
                  <a:pt x="23029" y="9628"/>
                  <a:pt x="24606" y="7315"/>
                </a:cubicBezTo>
                <a:cubicBezTo>
                  <a:pt x="25809" y="5558"/>
                  <a:pt x="26210" y="2904"/>
                  <a:pt x="24968" y="1068"/>
                </a:cubicBezTo>
                <a:cubicBezTo>
                  <a:pt x="24682" y="645"/>
                  <a:pt x="24314" y="290"/>
                  <a:pt x="23885" y="17"/>
                </a:cubicBezTo>
                <a:cubicBezTo>
                  <a:pt x="23866" y="5"/>
                  <a:pt x="23848" y="0"/>
                  <a:pt x="238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7" name="Google Shape;1197;p59"/>
          <p:cNvSpPr/>
          <p:nvPr/>
        </p:nvSpPr>
        <p:spPr>
          <a:xfrm>
            <a:off x="11807641" y="4281705"/>
            <a:ext cx="1819800" cy="1774200"/>
          </a:xfrm>
          <a:prstGeom prst="star7">
            <a:avLst>
              <a:gd fmla="val 34601" name="adj"/>
              <a:gd fmla="val 102572" name="hf"/>
              <a:gd fmla="val 105210" name="vf"/>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8" name="Google Shape;1198;p59"/>
          <p:cNvSpPr/>
          <p:nvPr/>
        </p:nvSpPr>
        <p:spPr>
          <a:xfrm>
            <a:off x="14464525" y="4324010"/>
            <a:ext cx="1689600" cy="1689600"/>
          </a:xfrm>
          <a:prstGeom prst="star4">
            <a:avLst>
              <a:gd fmla="val 12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199" name="Google Shape;1199;p59"/>
          <p:cNvSpPr/>
          <p:nvPr/>
        </p:nvSpPr>
        <p:spPr>
          <a:xfrm>
            <a:off x="11962725" y="7094960"/>
            <a:ext cx="1509600" cy="1509600"/>
          </a:xfrm>
          <a:prstGeom prst="rect">
            <a:avLst/>
          </a:prstGeom>
          <a:gradFill>
            <a:gsLst>
              <a:gs pos="0">
                <a:schemeClr val="dk2"/>
              </a:gs>
              <a:gs pos="57000">
                <a:srgbClr val="B88DBE">
                  <a:alpha val="48627"/>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0" name="Google Shape;1200;p59"/>
          <p:cNvSpPr/>
          <p:nvPr/>
        </p:nvSpPr>
        <p:spPr>
          <a:xfrm>
            <a:off x="14332525" y="7004960"/>
            <a:ext cx="1953600" cy="1689600"/>
          </a:xfrm>
          <a:prstGeom prst="triangle">
            <a:avLst>
              <a:gd fmla="val 50000" name="adj"/>
            </a:avLst>
          </a:prstGeom>
          <a:gradFill>
            <a:gsLst>
              <a:gs pos="0">
                <a:schemeClr val="dk2"/>
              </a:gs>
              <a:gs pos="57000">
                <a:srgbClr val="B88DBE">
                  <a:alpha val="48627"/>
                </a:srgbClr>
              </a:gs>
              <a:gs pos="100000">
                <a:srgbClr val="FFFDFC">
                  <a:alpha val="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01" name="Google Shape;1201;p59"/>
          <p:cNvSpPr txBox="1"/>
          <p:nvPr/>
        </p:nvSpPr>
        <p:spPr>
          <a:xfrm>
            <a:off x="1449800" y="2194950"/>
            <a:ext cx="13728000" cy="13032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3200">
                <a:solidFill>
                  <a:schemeClr val="dk1"/>
                </a:solidFill>
                <a:latin typeface="Nunito Medium"/>
                <a:ea typeface="Nunito Medium"/>
                <a:cs typeface="Nunito Medium"/>
                <a:sym typeface="Nunito Medium"/>
              </a:rPr>
              <a:t>Here’s an assortment of alternative resources whose style fits the one of this template:</a:t>
            </a:r>
            <a:endParaRPr sz="3200">
              <a:solidFill>
                <a:schemeClr val="dk1"/>
              </a:solidFill>
              <a:latin typeface="Nunito Medium"/>
              <a:ea typeface="Nunito Medium"/>
              <a:cs typeface="Nunito Medium"/>
              <a:sym typeface="Nunito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3"/>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Contents of this template</a:t>
            </a:r>
            <a:endParaRPr/>
          </a:p>
        </p:txBody>
      </p:sp>
      <p:sp>
        <p:nvSpPr>
          <p:cNvPr id="297" name="Google Shape;297;p33"/>
          <p:cNvSpPr txBox="1"/>
          <p:nvPr>
            <p:ph idx="1" type="body"/>
          </p:nvPr>
        </p:nvSpPr>
        <p:spPr>
          <a:xfrm>
            <a:off x="1440000" y="2304950"/>
            <a:ext cx="15408000" cy="811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298" name="Google Shape;298;p33"/>
          <p:cNvGraphicFramePr/>
          <p:nvPr/>
        </p:nvGraphicFramePr>
        <p:xfrm>
          <a:off x="1555925" y="3116525"/>
          <a:ext cx="3000000" cy="3000000"/>
        </p:xfrm>
        <a:graphic>
          <a:graphicData uri="http://schemas.openxmlformats.org/drawingml/2006/table">
            <a:tbl>
              <a:tblPr>
                <a:noFill/>
                <a:tableStyleId>{B795B3BC-6E49-4B3B-9CFF-B45D63CAB08E}</a:tableStyleId>
              </a:tblPr>
              <a:tblGrid>
                <a:gridCol w="5993050"/>
                <a:gridCol w="9183100"/>
              </a:tblGrid>
              <a:tr h="780700">
                <a:tc>
                  <a:txBody>
                    <a:bodyPr/>
                    <a:lstStyle/>
                    <a:p>
                      <a:pPr indent="0" lvl="0" marL="0" rtl="0" algn="l">
                        <a:spcBef>
                          <a:spcPts val="0"/>
                        </a:spcBef>
                        <a:spcAft>
                          <a:spcPts val="0"/>
                        </a:spcAft>
                        <a:buNone/>
                      </a:pPr>
                      <a:r>
                        <a:rPr lang="en" sz="2200">
                          <a:solidFill>
                            <a:schemeClr val="lt1"/>
                          </a:solidFill>
                          <a:uFill>
                            <a:noFill/>
                          </a:uFill>
                          <a:latin typeface="Archivo Black"/>
                          <a:ea typeface="Archivo Black"/>
                          <a:cs typeface="Archivo Black"/>
                          <a:sym typeface="Archivo Black"/>
                          <a:hlinkClick action="ppaction://hlinksldjump" r:id="rId3">
                            <a:extLst>
                              <a:ext uri="{A12FA001-AC4F-418D-AE19-62706E023703}">
                                <ahyp:hlinkClr val="tx"/>
                              </a:ext>
                            </a:extLst>
                          </a:hlinkClick>
                        </a:rPr>
                        <a:t>Fonts</a:t>
                      </a:r>
                      <a:endParaRPr sz="2200">
                        <a:solidFill>
                          <a:schemeClr val="lt1"/>
                        </a:solidFill>
                        <a:latin typeface="Archivo Black"/>
                        <a:ea typeface="Archivo Black"/>
                        <a:cs typeface="Archivo Black"/>
                        <a:sym typeface="Archivo Black"/>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3200"/>
                        </a:spcAft>
                        <a:buNone/>
                      </a:pPr>
                      <a:r>
                        <a:rPr lang="en" sz="2200">
                          <a:solidFill>
                            <a:schemeClr val="dk1"/>
                          </a:solidFill>
                          <a:latin typeface="Nunito Medium"/>
                          <a:ea typeface="Nunito Medium"/>
                          <a:cs typeface="Nunito Medium"/>
                          <a:sym typeface="Nunito Medium"/>
                        </a:rPr>
                        <a:t>To view this template correctly in PowerPoint, download and install the fonts we used</a:t>
                      </a:r>
                      <a:endParaRPr sz="2200">
                        <a:solidFill>
                          <a:schemeClr val="dk1"/>
                        </a:solidFill>
                        <a:latin typeface="Nunito Medium"/>
                        <a:ea typeface="Nunito Medium"/>
                        <a:cs typeface="Nunito Medium"/>
                        <a:sym typeface="Nunito Medium"/>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780700">
                <a:tc>
                  <a:txBody>
                    <a:bodyPr/>
                    <a:lstStyle/>
                    <a:p>
                      <a:pPr indent="0" lvl="0" marL="0" rtl="0" algn="l">
                        <a:spcBef>
                          <a:spcPts val="0"/>
                        </a:spcBef>
                        <a:spcAft>
                          <a:spcPts val="0"/>
                        </a:spcAft>
                        <a:buNone/>
                      </a:pPr>
                      <a:r>
                        <a:rPr lang="en" sz="2200">
                          <a:solidFill>
                            <a:schemeClr val="lt1"/>
                          </a:solidFill>
                          <a:uFill>
                            <a:noFill/>
                          </a:uFill>
                          <a:latin typeface="Archivo Black"/>
                          <a:ea typeface="Archivo Black"/>
                          <a:cs typeface="Archivo Black"/>
                          <a:sym typeface="Archivo Black"/>
                          <a:hlinkClick action="ppaction://hlinksldjump" r:id="rId4">
                            <a:extLst>
                              <a:ext uri="{A12FA001-AC4F-418D-AE19-62706E023703}">
                                <ahyp:hlinkClr val="tx"/>
                              </a:ext>
                            </a:extLst>
                          </a:hlinkClick>
                        </a:rPr>
                        <a:t>Used</a:t>
                      </a:r>
                      <a:r>
                        <a:rPr lang="en" sz="2200">
                          <a:solidFill>
                            <a:schemeClr val="lt1"/>
                          </a:solidFill>
                          <a:latin typeface="Archivo Black"/>
                          <a:ea typeface="Archivo Black"/>
                          <a:cs typeface="Archivo Black"/>
                          <a:sym typeface="Archivo Black"/>
                        </a:rPr>
                        <a:t> and </a:t>
                      </a:r>
                      <a:r>
                        <a:rPr lang="en" sz="2200">
                          <a:solidFill>
                            <a:schemeClr val="lt1"/>
                          </a:solidFill>
                          <a:uFill>
                            <a:noFill/>
                          </a:uFill>
                          <a:latin typeface="Archivo Black"/>
                          <a:ea typeface="Archivo Black"/>
                          <a:cs typeface="Archivo Black"/>
                          <a:sym typeface="Archivo Black"/>
                          <a:hlinkClick action="ppaction://hlinksldjump" r:id="rId5">
                            <a:extLst>
                              <a:ext uri="{A12FA001-AC4F-418D-AE19-62706E023703}">
                                <ahyp:hlinkClr val="tx"/>
                              </a:ext>
                            </a:extLst>
                          </a:hlinkClick>
                        </a:rPr>
                        <a:t>alternative</a:t>
                      </a:r>
                      <a:r>
                        <a:rPr lang="en" sz="2200">
                          <a:solidFill>
                            <a:schemeClr val="lt1"/>
                          </a:solidFill>
                          <a:uFill>
                            <a:noFill/>
                          </a:uFill>
                          <a:latin typeface="Archivo Black"/>
                          <a:ea typeface="Archivo Black"/>
                          <a:cs typeface="Archivo Black"/>
                          <a:sym typeface="Archivo Black"/>
                          <a:hlinkClick action="ppaction://hlinksldjump" r:id="rId6">
                            <a:extLst>
                              <a:ext uri="{A12FA001-AC4F-418D-AE19-62706E023703}">
                                <ahyp:hlinkClr val="tx"/>
                              </a:ext>
                            </a:extLst>
                          </a:hlinkClick>
                        </a:rPr>
                        <a:t> resources</a:t>
                      </a:r>
                      <a:endParaRPr sz="2200">
                        <a:solidFill>
                          <a:schemeClr val="lt1"/>
                        </a:solidFill>
                        <a:latin typeface="Archivo Black"/>
                        <a:ea typeface="Archivo Black"/>
                        <a:cs typeface="Archivo Black"/>
                        <a:sym typeface="Archivo Black"/>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3200"/>
                        </a:spcAft>
                        <a:buNone/>
                      </a:pPr>
                      <a:r>
                        <a:rPr lang="en" sz="2200">
                          <a:solidFill>
                            <a:schemeClr val="dk1"/>
                          </a:solidFill>
                          <a:latin typeface="Nunito Medium"/>
                          <a:ea typeface="Nunito Medium"/>
                          <a:cs typeface="Nunito Medium"/>
                          <a:sym typeface="Nunito Medium"/>
                        </a:rPr>
                        <a:t>An assortment of graphic resources that are suitable for use in this presentation</a:t>
                      </a:r>
                      <a:endParaRPr sz="2200">
                        <a:solidFill>
                          <a:schemeClr val="dk1"/>
                        </a:solidFill>
                        <a:latin typeface="Nunito Medium"/>
                        <a:ea typeface="Nunito Medium"/>
                        <a:cs typeface="Nunito Medium"/>
                        <a:sym typeface="Nunito Medium"/>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771650">
                <a:tc>
                  <a:txBody>
                    <a:bodyPr/>
                    <a:lstStyle/>
                    <a:p>
                      <a:pPr indent="0" lvl="0" marL="0" rtl="0" algn="l">
                        <a:spcBef>
                          <a:spcPts val="0"/>
                        </a:spcBef>
                        <a:spcAft>
                          <a:spcPts val="0"/>
                        </a:spcAft>
                        <a:buNone/>
                      </a:pPr>
                      <a:r>
                        <a:rPr lang="en" sz="2200">
                          <a:solidFill>
                            <a:schemeClr val="lt1"/>
                          </a:solidFill>
                          <a:uFill>
                            <a:noFill/>
                          </a:uFill>
                          <a:latin typeface="Archivo Black"/>
                          <a:ea typeface="Archivo Black"/>
                          <a:cs typeface="Archivo Black"/>
                          <a:sym typeface="Archivo Black"/>
                          <a:hlinkClick action="ppaction://hlinksldjump" r:id="rId7">
                            <a:extLst>
                              <a:ext uri="{A12FA001-AC4F-418D-AE19-62706E023703}">
                                <ahyp:hlinkClr val="tx"/>
                              </a:ext>
                            </a:extLst>
                          </a:hlinkClick>
                        </a:rPr>
                        <a:t>Thanks slide</a:t>
                      </a:r>
                      <a:endParaRPr sz="2200">
                        <a:solidFill>
                          <a:schemeClr val="lt1"/>
                        </a:solidFill>
                        <a:latin typeface="Archivo Black"/>
                        <a:ea typeface="Archivo Black"/>
                        <a:cs typeface="Archivo Black"/>
                        <a:sym typeface="Archivo Black"/>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3200"/>
                        </a:spcAft>
                        <a:buNone/>
                      </a:pPr>
                      <a:r>
                        <a:rPr lang="en" sz="2200">
                          <a:solidFill>
                            <a:schemeClr val="dk1"/>
                          </a:solidFill>
                          <a:latin typeface="Nunito Medium"/>
                          <a:ea typeface="Nunito Medium"/>
                          <a:cs typeface="Nunito Medium"/>
                          <a:sym typeface="Nunito Medium"/>
                        </a:rPr>
                        <a:t>You must keep it so that proper credits for our design are given</a:t>
                      </a:r>
                      <a:endParaRPr sz="2200">
                        <a:solidFill>
                          <a:schemeClr val="dk1"/>
                        </a:solidFill>
                        <a:latin typeface="Nunito Medium"/>
                        <a:ea typeface="Nunito Medium"/>
                        <a:cs typeface="Nunito Medium"/>
                        <a:sym typeface="Nunito Medium"/>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771650">
                <a:tc>
                  <a:txBody>
                    <a:bodyPr/>
                    <a:lstStyle/>
                    <a:p>
                      <a:pPr indent="0" lvl="0" marL="0" rtl="0" algn="l">
                        <a:spcBef>
                          <a:spcPts val="0"/>
                        </a:spcBef>
                        <a:spcAft>
                          <a:spcPts val="0"/>
                        </a:spcAft>
                        <a:buNone/>
                      </a:pPr>
                      <a:r>
                        <a:rPr lang="en" sz="2200">
                          <a:solidFill>
                            <a:schemeClr val="lt1"/>
                          </a:solidFill>
                          <a:uFill>
                            <a:noFill/>
                          </a:uFill>
                          <a:latin typeface="Archivo Black"/>
                          <a:ea typeface="Archivo Black"/>
                          <a:cs typeface="Archivo Black"/>
                          <a:sym typeface="Archivo Black"/>
                          <a:hlinkClick action="ppaction://hlinksldjump" r:id="rId8">
                            <a:extLst>
                              <a:ext uri="{A12FA001-AC4F-418D-AE19-62706E023703}">
                                <ahyp:hlinkClr val="tx"/>
                              </a:ext>
                            </a:extLst>
                          </a:hlinkClick>
                        </a:rPr>
                        <a:t>Colors</a:t>
                      </a:r>
                      <a:endParaRPr sz="2200">
                        <a:solidFill>
                          <a:schemeClr val="lt1"/>
                        </a:solidFill>
                        <a:latin typeface="Archivo Black"/>
                        <a:ea typeface="Archivo Black"/>
                        <a:cs typeface="Archivo Black"/>
                        <a:sym typeface="Archivo Black"/>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3200"/>
                        </a:spcAft>
                        <a:buNone/>
                      </a:pPr>
                      <a:r>
                        <a:rPr lang="en" sz="2200">
                          <a:solidFill>
                            <a:schemeClr val="dk1"/>
                          </a:solidFill>
                          <a:latin typeface="Nunito Medium"/>
                          <a:ea typeface="Nunito Medium"/>
                          <a:cs typeface="Nunito Medium"/>
                          <a:sym typeface="Nunito Medium"/>
                        </a:rPr>
                        <a:t>All the colors used in this presentation</a:t>
                      </a:r>
                      <a:endParaRPr sz="2200">
                        <a:solidFill>
                          <a:schemeClr val="dk1"/>
                        </a:solidFill>
                        <a:latin typeface="Nunito Medium"/>
                        <a:ea typeface="Nunito Medium"/>
                        <a:cs typeface="Nunito Medium"/>
                        <a:sym typeface="Nunito Medium"/>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780700">
                <a:tc>
                  <a:txBody>
                    <a:bodyPr/>
                    <a:lstStyle/>
                    <a:p>
                      <a:pPr indent="0" lvl="0" marL="0" rtl="0" algn="l">
                        <a:spcBef>
                          <a:spcPts val="0"/>
                        </a:spcBef>
                        <a:spcAft>
                          <a:spcPts val="0"/>
                        </a:spcAft>
                        <a:buNone/>
                      </a:pPr>
                      <a:r>
                        <a:rPr lang="en" sz="2200">
                          <a:solidFill>
                            <a:schemeClr val="lt1"/>
                          </a:solidFill>
                          <a:uFill>
                            <a:noFill/>
                          </a:uFill>
                          <a:latin typeface="Archivo Black"/>
                          <a:ea typeface="Archivo Black"/>
                          <a:cs typeface="Archivo Black"/>
                          <a:sym typeface="Archivo Black"/>
                          <a:hlinkClick action="ppaction://hlinksldjump" r:id="rId9">
                            <a:extLst>
                              <a:ext uri="{A12FA001-AC4F-418D-AE19-62706E023703}">
                                <ahyp:hlinkClr val="tx"/>
                              </a:ext>
                            </a:extLst>
                          </a:hlinkClick>
                        </a:rPr>
                        <a:t>Icons</a:t>
                      </a:r>
                      <a:r>
                        <a:rPr lang="en" sz="2200">
                          <a:solidFill>
                            <a:schemeClr val="lt1"/>
                          </a:solidFill>
                          <a:latin typeface="Archivo Black"/>
                          <a:ea typeface="Archivo Black"/>
                          <a:cs typeface="Archivo Black"/>
                          <a:sym typeface="Archivo Black"/>
                        </a:rPr>
                        <a:t> and </a:t>
                      </a:r>
                      <a:r>
                        <a:rPr lang="en" sz="2200">
                          <a:solidFill>
                            <a:schemeClr val="lt1"/>
                          </a:solidFill>
                          <a:uFill>
                            <a:noFill/>
                          </a:uFill>
                          <a:latin typeface="Archivo Black"/>
                          <a:ea typeface="Archivo Black"/>
                          <a:cs typeface="Archivo Black"/>
                          <a:sym typeface="Archivo Black"/>
                          <a:hlinkClick action="ppaction://hlinksldjump" r:id="rId10">
                            <a:extLst>
                              <a:ext uri="{A12FA001-AC4F-418D-AE19-62706E023703}">
                                <ahyp:hlinkClr val="tx"/>
                              </a:ext>
                            </a:extLst>
                          </a:hlinkClick>
                        </a:rPr>
                        <a:t>infographic resources</a:t>
                      </a:r>
                      <a:endParaRPr sz="2200">
                        <a:solidFill>
                          <a:schemeClr val="lt1"/>
                        </a:solidFill>
                        <a:latin typeface="Archivo Black"/>
                        <a:ea typeface="Archivo Black"/>
                        <a:cs typeface="Archivo Black"/>
                        <a:sym typeface="Archivo Black"/>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2200">
                          <a:solidFill>
                            <a:schemeClr val="dk1"/>
                          </a:solidFill>
                          <a:latin typeface="Nunito Medium"/>
                          <a:ea typeface="Nunito Medium"/>
                          <a:cs typeface="Nunito Medium"/>
                          <a:sym typeface="Nunito Medium"/>
                        </a:rPr>
                        <a:t>These can be used in the template, and their size and color can be edited</a:t>
                      </a:r>
                      <a:endParaRPr sz="2200">
                        <a:solidFill>
                          <a:schemeClr val="dk1"/>
                        </a:solidFill>
                        <a:latin typeface="Nunito Medium"/>
                        <a:ea typeface="Nunito Medium"/>
                        <a:cs typeface="Nunito Medium"/>
                        <a:sym typeface="Nunito Medium"/>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r h="771650">
                <a:tc>
                  <a:txBody>
                    <a:bodyPr/>
                    <a:lstStyle/>
                    <a:p>
                      <a:pPr indent="0" lvl="0" marL="0" rtl="0" algn="l">
                        <a:spcBef>
                          <a:spcPts val="0"/>
                        </a:spcBef>
                        <a:spcAft>
                          <a:spcPts val="0"/>
                        </a:spcAft>
                        <a:buNone/>
                      </a:pPr>
                      <a:r>
                        <a:rPr lang="en" sz="2200">
                          <a:solidFill>
                            <a:schemeClr val="lt1"/>
                          </a:solidFill>
                          <a:latin typeface="Archivo Black"/>
                          <a:ea typeface="Archivo Black"/>
                          <a:cs typeface="Archivo Black"/>
                          <a:sym typeface="Archivo Black"/>
                        </a:rPr>
                        <a:t>Editable presentation theme </a:t>
                      </a:r>
                      <a:endParaRPr sz="2200">
                        <a:solidFill>
                          <a:schemeClr val="lt1"/>
                        </a:solidFill>
                        <a:latin typeface="Archivo Black"/>
                        <a:ea typeface="Archivo Black"/>
                        <a:cs typeface="Archivo Black"/>
                        <a:sym typeface="Archivo Black"/>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3200"/>
                        </a:spcAft>
                        <a:buNone/>
                      </a:pPr>
                      <a:r>
                        <a:rPr lang="en" sz="2200">
                          <a:solidFill>
                            <a:schemeClr val="dk1"/>
                          </a:solidFill>
                          <a:latin typeface="Nunito Medium"/>
                          <a:ea typeface="Nunito Medium"/>
                          <a:cs typeface="Nunito Medium"/>
                          <a:sym typeface="Nunito Medium"/>
                        </a:rPr>
                        <a:t>You can edit the master slides easily. For more info, click </a:t>
                      </a:r>
                      <a:r>
                        <a:rPr b="1" lang="en" sz="2200">
                          <a:solidFill>
                            <a:schemeClr val="dk1"/>
                          </a:solidFill>
                          <a:uFill>
                            <a:noFill/>
                          </a:uFill>
                          <a:latin typeface="Nunito"/>
                          <a:ea typeface="Nunito"/>
                          <a:cs typeface="Nunito"/>
                          <a:sym typeface="Nunito"/>
                          <a:hlinkClick r:id="rId11">
                            <a:extLst>
                              <a:ext uri="{A12FA001-AC4F-418D-AE19-62706E023703}">
                                <ahyp:hlinkClr val="tx"/>
                              </a:ext>
                            </a:extLst>
                          </a:hlinkClick>
                        </a:rPr>
                        <a:t>here</a:t>
                      </a:r>
                      <a:endParaRPr b="1" sz="2200">
                        <a:solidFill>
                          <a:schemeClr val="dk1"/>
                        </a:solidFill>
                        <a:latin typeface="Nunito"/>
                        <a:ea typeface="Nunito"/>
                        <a:cs typeface="Nunito"/>
                        <a:sym typeface="Nunito"/>
                      </a:endParaRPr>
                    </a:p>
                  </a:txBody>
                  <a:tcPr marT="0" marB="0" marR="182850" marL="182850"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tcPr>
                </a:tc>
              </a:tr>
            </a:tbl>
          </a:graphicData>
        </a:graphic>
      </p:graphicFrame>
      <p:sp>
        <p:nvSpPr>
          <p:cNvPr id="299" name="Google Shape;299;p33"/>
          <p:cNvSpPr txBox="1"/>
          <p:nvPr/>
        </p:nvSpPr>
        <p:spPr>
          <a:xfrm>
            <a:off x="1671887" y="8284600"/>
            <a:ext cx="6000000" cy="923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200">
                <a:solidFill>
                  <a:schemeClr val="dk1"/>
                </a:solidFill>
                <a:latin typeface="Nunito Medium"/>
                <a:ea typeface="Nunito Medium"/>
                <a:cs typeface="Nunito Medium"/>
                <a:sym typeface="Nunito Medium"/>
              </a:rPr>
              <a:t>For more info:</a:t>
            </a:r>
            <a:br>
              <a:rPr lang="en" sz="2200">
                <a:solidFill>
                  <a:schemeClr val="dk1"/>
                </a:solidFill>
                <a:latin typeface="Bree Serif"/>
                <a:ea typeface="Bree Serif"/>
                <a:cs typeface="Bree Serif"/>
                <a:sym typeface="Bree Serif"/>
              </a:rPr>
            </a:br>
            <a:r>
              <a:rPr lang="en" sz="2200">
                <a:solidFill>
                  <a:schemeClr val="dk1"/>
                </a:solidFill>
                <a:uFill>
                  <a:noFill/>
                </a:uFill>
                <a:latin typeface="Archivo Black"/>
                <a:ea typeface="Archivo Black"/>
                <a:cs typeface="Archivo Black"/>
                <a:sym typeface="Archivo Black"/>
                <a:hlinkClick r:id="rId12">
                  <a:extLst>
                    <a:ext uri="{A12FA001-AC4F-418D-AE19-62706E023703}">
                      <ahyp:hlinkClr val="tx"/>
                    </a:ext>
                  </a:extLst>
                </a:hlinkClick>
              </a:rPr>
              <a:t>Slidesgo </a:t>
            </a:r>
            <a:r>
              <a:rPr lang="en" sz="2200">
                <a:solidFill>
                  <a:schemeClr val="dk1"/>
                </a:solidFill>
                <a:latin typeface="Archivo Black"/>
                <a:ea typeface="Archivo Black"/>
                <a:cs typeface="Archivo Black"/>
                <a:sym typeface="Archivo Black"/>
              </a:rPr>
              <a:t>| </a:t>
            </a:r>
            <a:r>
              <a:rPr lang="en" sz="2200">
                <a:solidFill>
                  <a:schemeClr val="hlink"/>
                </a:solidFill>
                <a:uFill>
                  <a:noFill/>
                </a:uFill>
                <a:latin typeface="Archivo Black"/>
                <a:ea typeface="Archivo Black"/>
                <a:cs typeface="Archivo Black"/>
                <a:sym typeface="Archivo Black"/>
                <a:hlinkClick r:id="rId13"/>
              </a:rPr>
              <a:t>Blog</a:t>
            </a:r>
            <a:r>
              <a:rPr lang="en" sz="2200">
                <a:solidFill>
                  <a:schemeClr val="dk1"/>
                </a:solidFill>
                <a:latin typeface="Archivo Black"/>
                <a:ea typeface="Archivo Black"/>
                <a:cs typeface="Archivo Black"/>
                <a:sym typeface="Archivo Black"/>
              </a:rPr>
              <a:t> | </a:t>
            </a:r>
            <a:r>
              <a:rPr lang="en" sz="2200">
                <a:solidFill>
                  <a:schemeClr val="dk1"/>
                </a:solidFill>
                <a:uFill>
                  <a:noFill/>
                </a:uFill>
                <a:latin typeface="Archivo Black"/>
                <a:ea typeface="Archivo Black"/>
                <a:cs typeface="Archivo Black"/>
                <a:sym typeface="Archivo Black"/>
                <a:hlinkClick r:id="rId14">
                  <a:extLst>
                    <a:ext uri="{A12FA001-AC4F-418D-AE19-62706E023703}">
                      <ahyp:hlinkClr val="tx"/>
                    </a:ext>
                  </a:extLst>
                </a:hlinkClick>
              </a:rPr>
              <a:t>FAQ</a:t>
            </a:r>
            <a:r>
              <a:rPr lang="en" sz="2200">
                <a:solidFill>
                  <a:schemeClr val="dk1"/>
                </a:solidFill>
                <a:latin typeface="Archivo Black"/>
                <a:ea typeface="Archivo Black"/>
                <a:cs typeface="Archivo Black"/>
                <a:sym typeface="Archivo Black"/>
              </a:rPr>
              <a:t>s</a:t>
            </a:r>
            <a:endParaRPr sz="2200">
              <a:solidFill>
                <a:schemeClr val="dk1"/>
              </a:solidFill>
              <a:latin typeface="Archivo Black"/>
              <a:ea typeface="Archivo Black"/>
              <a:cs typeface="Archivo Black"/>
              <a:sym typeface="Archivo Black"/>
            </a:endParaRPr>
          </a:p>
        </p:txBody>
      </p:sp>
      <p:sp>
        <p:nvSpPr>
          <p:cNvPr id="300" name="Google Shape;300;p33"/>
          <p:cNvSpPr txBox="1"/>
          <p:nvPr/>
        </p:nvSpPr>
        <p:spPr>
          <a:xfrm>
            <a:off x="8506263" y="8284600"/>
            <a:ext cx="8086200" cy="923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2200">
                <a:solidFill>
                  <a:schemeClr val="dk1"/>
                </a:solidFill>
                <a:latin typeface="Nunito Medium"/>
                <a:ea typeface="Nunito Medium"/>
                <a:cs typeface="Nunito Medium"/>
                <a:sym typeface="Nunito Medium"/>
              </a:rPr>
              <a:t>You can visit our sister </a:t>
            </a:r>
            <a:r>
              <a:rPr lang="en" sz="2200">
                <a:solidFill>
                  <a:schemeClr val="dk1"/>
                </a:solidFill>
                <a:latin typeface="Nunito Medium"/>
                <a:ea typeface="Nunito Medium"/>
                <a:cs typeface="Nunito Medium"/>
                <a:sym typeface="Nunito Medium"/>
              </a:rPr>
              <a:t>projects</a:t>
            </a:r>
            <a:r>
              <a:rPr lang="en" sz="2200">
                <a:solidFill>
                  <a:schemeClr val="dk1"/>
                </a:solidFill>
                <a:latin typeface="Nunito Medium"/>
                <a:ea typeface="Nunito Medium"/>
                <a:cs typeface="Nunito Medium"/>
                <a:sym typeface="Nunito Medium"/>
              </a:rPr>
              <a:t>:</a:t>
            </a:r>
            <a:br>
              <a:rPr lang="en" sz="2200">
                <a:solidFill>
                  <a:schemeClr val="dk1"/>
                </a:solidFill>
                <a:latin typeface="Nunito Medium"/>
                <a:ea typeface="Nunito Medium"/>
                <a:cs typeface="Nunito Medium"/>
                <a:sym typeface="Nunito Medium"/>
              </a:rPr>
            </a:br>
            <a:r>
              <a:rPr lang="en" sz="2200">
                <a:solidFill>
                  <a:schemeClr val="dk1"/>
                </a:solidFill>
                <a:uFill>
                  <a:noFill/>
                </a:uFill>
                <a:latin typeface="Archivo Black"/>
                <a:ea typeface="Archivo Black"/>
                <a:cs typeface="Archivo Black"/>
                <a:sym typeface="Archivo Black"/>
                <a:hlinkClick r:id="rId15">
                  <a:extLst>
                    <a:ext uri="{A12FA001-AC4F-418D-AE19-62706E023703}">
                      <ahyp:hlinkClr val="tx"/>
                    </a:ext>
                  </a:extLst>
                </a:hlinkClick>
              </a:rPr>
              <a:t>Freepik</a:t>
            </a:r>
            <a:r>
              <a:rPr lang="en" sz="2200">
                <a:solidFill>
                  <a:schemeClr val="dk1"/>
                </a:solidFill>
                <a:latin typeface="Archivo Black"/>
                <a:ea typeface="Archivo Black"/>
                <a:cs typeface="Archivo Black"/>
                <a:sym typeface="Archivo Black"/>
              </a:rPr>
              <a:t> | </a:t>
            </a:r>
            <a:r>
              <a:rPr lang="en" sz="2200">
                <a:solidFill>
                  <a:schemeClr val="dk1"/>
                </a:solidFill>
                <a:uFill>
                  <a:noFill/>
                </a:uFill>
                <a:latin typeface="Archivo Black"/>
                <a:ea typeface="Archivo Black"/>
                <a:cs typeface="Archivo Black"/>
                <a:sym typeface="Archivo Black"/>
                <a:hlinkClick r:id="rId16">
                  <a:extLst>
                    <a:ext uri="{A12FA001-AC4F-418D-AE19-62706E023703}">
                      <ahyp:hlinkClr val="tx"/>
                    </a:ext>
                  </a:extLst>
                </a:hlinkClick>
              </a:rPr>
              <a:t>Flaticon</a:t>
            </a:r>
            <a:r>
              <a:rPr lang="en" sz="2200">
                <a:solidFill>
                  <a:schemeClr val="dk1"/>
                </a:solidFill>
                <a:latin typeface="Archivo Black"/>
                <a:ea typeface="Archivo Black"/>
                <a:cs typeface="Archivo Black"/>
                <a:sym typeface="Archivo Black"/>
              </a:rPr>
              <a:t> | </a:t>
            </a:r>
            <a:r>
              <a:rPr lang="en" sz="2200">
                <a:solidFill>
                  <a:schemeClr val="dk1"/>
                </a:solidFill>
                <a:uFill>
                  <a:noFill/>
                </a:uFill>
                <a:latin typeface="Archivo Black"/>
                <a:ea typeface="Archivo Black"/>
                <a:cs typeface="Archivo Black"/>
                <a:sym typeface="Archivo Black"/>
                <a:hlinkClick r:id="rId17">
                  <a:extLst>
                    <a:ext uri="{A12FA001-AC4F-418D-AE19-62706E023703}">
                      <ahyp:hlinkClr val="tx"/>
                    </a:ext>
                  </a:extLst>
                </a:hlinkClick>
              </a:rPr>
              <a:t>Storyset</a:t>
            </a:r>
            <a:r>
              <a:rPr lang="en" sz="2200">
                <a:solidFill>
                  <a:schemeClr val="dk1"/>
                </a:solidFill>
                <a:latin typeface="Archivo Black"/>
                <a:ea typeface="Archivo Black"/>
                <a:cs typeface="Archivo Black"/>
                <a:sym typeface="Archivo Black"/>
              </a:rPr>
              <a:t> | </a:t>
            </a:r>
            <a:r>
              <a:rPr lang="en" sz="2200">
                <a:solidFill>
                  <a:schemeClr val="dk1"/>
                </a:solidFill>
                <a:uFill>
                  <a:noFill/>
                </a:uFill>
                <a:latin typeface="Archivo Black"/>
                <a:ea typeface="Archivo Black"/>
                <a:cs typeface="Archivo Black"/>
                <a:sym typeface="Archivo Black"/>
                <a:hlinkClick r:id="rId18">
                  <a:extLst>
                    <a:ext uri="{A12FA001-AC4F-418D-AE19-62706E023703}">
                      <ahyp:hlinkClr val="tx"/>
                    </a:ext>
                  </a:extLst>
                </a:hlinkClick>
              </a:rPr>
              <a:t>Wepik </a:t>
            </a:r>
            <a:r>
              <a:rPr lang="en" sz="2200">
                <a:solidFill>
                  <a:schemeClr val="dk1"/>
                </a:solidFill>
                <a:latin typeface="Archivo Black"/>
                <a:ea typeface="Archivo Black"/>
                <a:cs typeface="Archivo Black"/>
                <a:sym typeface="Archivo Black"/>
              </a:rPr>
              <a:t>| </a:t>
            </a:r>
            <a:r>
              <a:rPr lang="en" sz="2200">
                <a:solidFill>
                  <a:schemeClr val="dk1"/>
                </a:solidFill>
                <a:uFill>
                  <a:noFill/>
                </a:uFill>
                <a:latin typeface="Archivo Black"/>
                <a:ea typeface="Archivo Black"/>
                <a:cs typeface="Archivo Black"/>
                <a:sym typeface="Archivo Black"/>
                <a:hlinkClick r:id="rId19">
                  <a:extLst>
                    <a:ext uri="{A12FA001-AC4F-418D-AE19-62706E023703}">
                      <ahyp:hlinkClr val="tx"/>
                    </a:ext>
                  </a:extLst>
                </a:hlinkClick>
              </a:rPr>
              <a:t>Videvo</a:t>
            </a:r>
            <a:endParaRPr sz="2200">
              <a:solidFill>
                <a:schemeClr val="dk1"/>
              </a:solidFill>
              <a:latin typeface="Archivo Black"/>
              <a:ea typeface="Archivo Black"/>
              <a:cs typeface="Archivo Black"/>
              <a:sym typeface="Archivo Black"/>
            </a:endParaRPr>
          </a:p>
          <a:p>
            <a:pPr indent="0" lvl="0" marL="0" rtl="0" algn="ctr">
              <a:spcBef>
                <a:spcPts val="0"/>
              </a:spcBef>
              <a:spcAft>
                <a:spcPts val="0"/>
              </a:spcAft>
              <a:buNone/>
            </a:pPr>
            <a:r>
              <a:t/>
            </a:r>
            <a:endParaRPr b="1" sz="2200">
              <a:solidFill>
                <a:schemeClr val="dk1"/>
              </a:solidFill>
              <a:latin typeface="Anaheim"/>
              <a:ea typeface="Anaheim"/>
              <a:cs typeface="Anaheim"/>
              <a:sym typeface="Anaheim"/>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 name="Shape 1205"/>
        <p:cNvGrpSpPr/>
        <p:nvPr/>
      </p:nvGrpSpPr>
      <p:grpSpPr>
        <a:xfrm>
          <a:off x="0" y="0"/>
          <a:ext cx="0" cy="0"/>
          <a:chOff x="0" y="0"/>
          <a:chExt cx="0" cy="0"/>
        </a:xfrm>
      </p:grpSpPr>
      <p:sp>
        <p:nvSpPr>
          <p:cNvPr id="1206" name="Google Shape;1206;p60"/>
          <p:cNvSpPr txBox="1"/>
          <p:nvPr>
            <p:ph idx="1" type="subTitle"/>
          </p:nvPr>
        </p:nvSpPr>
        <p:spPr>
          <a:xfrm>
            <a:off x="1430200" y="2194950"/>
            <a:ext cx="13747800" cy="6712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200"/>
              <a:t>Did you like the resources on this template? Get them for free at our other websites:</a:t>
            </a:r>
            <a:endParaRPr sz="3200"/>
          </a:p>
          <a:p>
            <a:pPr indent="0" lvl="0" marL="0" rtl="0" algn="l">
              <a:spcBef>
                <a:spcPts val="2000"/>
              </a:spcBef>
              <a:spcAft>
                <a:spcPts val="0"/>
              </a:spcAft>
              <a:buNone/>
            </a:pPr>
            <a:r>
              <a:rPr lang="en" sz="4200">
                <a:latin typeface="Archivo Black"/>
                <a:ea typeface="Archivo Black"/>
                <a:cs typeface="Archivo Black"/>
                <a:sym typeface="Archivo Black"/>
              </a:rPr>
              <a:t>Photos</a:t>
            </a:r>
            <a:endParaRPr sz="4200">
              <a:latin typeface="Archivo Black"/>
              <a:ea typeface="Archivo Black"/>
              <a:cs typeface="Archivo Black"/>
              <a:sym typeface="Archivo Black"/>
            </a:endParaRPr>
          </a:p>
          <a:p>
            <a:pPr indent="-660400" lvl="0" marL="914400" rtl="0" algn="l">
              <a:lnSpc>
                <a:spcPct val="100000"/>
              </a:lnSpc>
              <a:spcBef>
                <a:spcPts val="2000"/>
              </a:spcBef>
              <a:spcAft>
                <a:spcPts val="0"/>
              </a:spcAft>
              <a:buSzPts val="3200"/>
              <a:buChar char="●"/>
            </a:pPr>
            <a:r>
              <a:rPr lang="en" sz="3200">
                <a:uFill>
                  <a:noFill/>
                </a:uFill>
                <a:hlinkClick r:id="rId3"/>
              </a:rPr>
              <a:t>Red dispersed texture</a:t>
            </a:r>
            <a:endParaRPr sz="3200"/>
          </a:p>
          <a:p>
            <a:pPr indent="-660400" lvl="0" marL="914400" rtl="0" algn="l">
              <a:lnSpc>
                <a:spcPct val="100000"/>
              </a:lnSpc>
              <a:spcBef>
                <a:spcPts val="0"/>
              </a:spcBef>
              <a:spcAft>
                <a:spcPts val="0"/>
              </a:spcAft>
              <a:buSzPts val="3200"/>
              <a:buChar char="●"/>
            </a:pPr>
            <a:r>
              <a:rPr lang="en" sz="3200">
                <a:uFill>
                  <a:noFill/>
                </a:uFill>
                <a:hlinkClick r:id="rId4"/>
              </a:rPr>
              <a:t>Caregiver writing on clipboard close-up</a:t>
            </a:r>
            <a:endParaRPr sz="3200"/>
          </a:p>
          <a:p>
            <a:pPr indent="-660400" lvl="0" marL="914400" rtl="0" algn="l">
              <a:lnSpc>
                <a:spcPct val="100000"/>
              </a:lnSpc>
              <a:spcBef>
                <a:spcPts val="0"/>
              </a:spcBef>
              <a:spcAft>
                <a:spcPts val="0"/>
              </a:spcAft>
              <a:buSzPts val="3200"/>
              <a:buChar char="●"/>
            </a:pPr>
            <a:r>
              <a:rPr lang="en" sz="3200">
                <a:uFill>
                  <a:noFill/>
                </a:uFill>
                <a:hlinkClick r:id="rId5"/>
              </a:rPr>
              <a:t>Front view old man and woman at nursing home</a:t>
            </a:r>
            <a:endParaRPr sz="3200"/>
          </a:p>
          <a:p>
            <a:pPr indent="-660400" lvl="0" marL="914400" rtl="0" algn="l">
              <a:lnSpc>
                <a:spcPct val="100000"/>
              </a:lnSpc>
              <a:spcBef>
                <a:spcPts val="0"/>
              </a:spcBef>
              <a:spcAft>
                <a:spcPts val="0"/>
              </a:spcAft>
              <a:buSzPts val="3200"/>
              <a:buChar char="●"/>
            </a:pPr>
            <a:r>
              <a:rPr lang="en" sz="3200">
                <a:uFill>
                  <a:noFill/>
                </a:uFill>
                <a:hlinkClick r:id="rId6"/>
              </a:rPr>
              <a:t>Medium shot old woman and nurse holding hands</a:t>
            </a:r>
            <a:endParaRPr sz="3200"/>
          </a:p>
          <a:p>
            <a:pPr indent="0" lvl="0" marL="0" rtl="0" algn="l">
              <a:spcBef>
                <a:spcPts val="2000"/>
              </a:spcBef>
              <a:spcAft>
                <a:spcPts val="0"/>
              </a:spcAft>
              <a:buNone/>
            </a:pPr>
            <a:r>
              <a:rPr lang="en" sz="4200">
                <a:latin typeface="Archivo Black"/>
                <a:ea typeface="Archivo Black"/>
                <a:cs typeface="Archivo Black"/>
                <a:sym typeface="Archivo Black"/>
              </a:rPr>
              <a:t>Icons</a:t>
            </a:r>
            <a:endParaRPr sz="4200">
              <a:latin typeface="Archivo Black"/>
              <a:ea typeface="Archivo Black"/>
              <a:cs typeface="Archivo Black"/>
              <a:sym typeface="Archivo Black"/>
            </a:endParaRPr>
          </a:p>
          <a:p>
            <a:pPr indent="-660400" lvl="0" marL="914400" rtl="0" algn="l">
              <a:lnSpc>
                <a:spcPct val="120000"/>
              </a:lnSpc>
              <a:spcBef>
                <a:spcPts val="2000"/>
              </a:spcBef>
              <a:spcAft>
                <a:spcPts val="0"/>
              </a:spcAft>
              <a:buSzPts val="3200"/>
              <a:buChar char="●"/>
            </a:pPr>
            <a:r>
              <a:rPr lang="en" sz="3200">
                <a:solidFill>
                  <a:schemeClr val="hlink"/>
                </a:solidFill>
                <a:uFill>
                  <a:noFill/>
                </a:uFill>
                <a:hlinkClick r:id="rId7"/>
              </a:rPr>
              <a:t>Icon Pack: Diseases | Filled</a:t>
            </a:r>
            <a:endParaRPr sz="3200"/>
          </a:p>
        </p:txBody>
      </p:sp>
      <p:sp>
        <p:nvSpPr>
          <p:cNvPr id="1207" name="Google Shape;1207;p60"/>
          <p:cNvSpPr txBox="1"/>
          <p:nvPr>
            <p:ph type="title"/>
          </p:nvPr>
        </p:nvSpPr>
        <p:spPr>
          <a:xfrm>
            <a:off x="1577700" y="968700"/>
            <a:ext cx="154080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1" name="Shape 1211"/>
        <p:cNvGrpSpPr/>
        <p:nvPr/>
      </p:nvGrpSpPr>
      <p:grpSpPr>
        <a:xfrm>
          <a:off x="0" y="0"/>
          <a:ext cx="0" cy="0"/>
          <a:chOff x="0" y="0"/>
          <a:chExt cx="0" cy="0"/>
        </a:xfrm>
      </p:grpSpPr>
      <p:sp>
        <p:nvSpPr>
          <p:cNvPr id="1212" name="Google Shape;1212;p61"/>
          <p:cNvSpPr txBox="1"/>
          <p:nvPr>
            <p:ph type="title"/>
          </p:nvPr>
        </p:nvSpPr>
        <p:spPr>
          <a:xfrm>
            <a:off x="1446900" y="1022050"/>
            <a:ext cx="1539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Instructions for use</a:t>
            </a:r>
            <a:endParaRPr/>
          </a:p>
        </p:txBody>
      </p:sp>
      <p:sp>
        <p:nvSpPr>
          <p:cNvPr id="1213" name="Google Shape;1213;p61"/>
          <p:cNvSpPr txBox="1"/>
          <p:nvPr/>
        </p:nvSpPr>
        <p:spPr>
          <a:xfrm>
            <a:off x="1446800" y="2375950"/>
            <a:ext cx="15394200" cy="6889200"/>
          </a:xfrm>
          <a:prstGeom prst="rect">
            <a:avLst/>
          </a:prstGeom>
          <a:noFill/>
          <a:ln>
            <a:noFill/>
          </a:ln>
        </p:spPr>
        <p:txBody>
          <a:bodyPr anchorCtr="0" anchor="t" bIns="182850" lIns="182850" spcFirstLastPara="1" rIns="182850" wrap="square" tIns="182850">
            <a:noAutofit/>
          </a:bodyPr>
          <a:lstStyle/>
          <a:p>
            <a:pPr indent="0" lvl="0" marL="0" rtl="0" algn="l">
              <a:lnSpc>
                <a:spcPct val="100000"/>
              </a:lnSpc>
              <a:spcBef>
                <a:spcPts val="0"/>
              </a:spcBef>
              <a:spcAft>
                <a:spcPts val="0"/>
              </a:spcAft>
              <a:buClr>
                <a:srgbClr val="000000"/>
              </a:buClr>
              <a:buSzPts val="2200"/>
              <a:buFont typeface="Arial"/>
              <a:buNone/>
            </a:pPr>
            <a:r>
              <a:rPr lang="en" sz="2200">
                <a:solidFill>
                  <a:schemeClr val="lt1"/>
                </a:solidFill>
              </a:rPr>
              <a:t>If you have a free account, in order to use this template, you must credit </a:t>
            </a:r>
            <a:r>
              <a:rPr b="1" lang="en" sz="2200" u="sng">
                <a:solidFill>
                  <a:schemeClr val="dk2"/>
                </a:solidFill>
                <a:hlinkClick r:id="rId3">
                  <a:extLst>
                    <a:ext uri="{A12FA001-AC4F-418D-AE19-62706E023703}">
                      <ahyp:hlinkClr val="tx"/>
                    </a:ext>
                  </a:extLst>
                </a:hlinkClick>
              </a:rPr>
              <a:t>Slidesgo</a:t>
            </a:r>
            <a:r>
              <a:rPr b="1" lang="en" sz="2200">
                <a:solidFill>
                  <a:schemeClr val="dk2"/>
                </a:solidFill>
              </a:rPr>
              <a:t> </a:t>
            </a:r>
            <a:r>
              <a:rPr lang="en" sz="2200">
                <a:solidFill>
                  <a:schemeClr val="lt1"/>
                </a:solidFill>
              </a:rPr>
              <a:t>by keeping the </a:t>
            </a:r>
            <a:r>
              <a:rPr b="1" lang="en" sz="2200" u="sng">
                <a:solidFill>
                  <a:schemeClr val="hlink"/>
                </a:solidFill>
                <a:hlinkClick action="ppaction://hlinksldjump" r:id="rId4"/>
              </a:rPr>
              <a:t>Thanks</a:t>
            </a:r>
            <a:r>
              <a:rPr b="1" lang="en" sz="2200">
                <a:solidFill>
                  <a:schemeClr val="dk2"/>
                </a:solidFill>
              </a:rPr>
              <a:t> </a:t>
            </a:r>
            <a:r>
              <a:rPr lang="en" sz="2200">
                <a:solidFill>
                  <a:schemeClr val="lt1"/>
                </a:solidFill>
              </a:rPr>
              <a:t>slide. Please refer to the next slide to read the instructions for premium users.</a:t>
            </a:r>
            <a:endParaRPr sz="2200">
              <a:solidFill>
                <a:schemeClr val="lt1"/>
              </a:solidFill>
            </a:endParaRPr>
          </a:p>
          <a:p>
            <a:pPr indent="0" lvl="0" marL="0" rtl="0" algn="l">
              <a:lnSpc>
                <a:spcPct val="100000"/>
              </a:lnSpc>
              <a:spcBef>
                <a:spcPts val="2000"/>
              </a:spcBef>
              <a:spcAft>
                <a:spcPts val="0"/>
              </a:spcAft>
              <a:buClr>
                <a:srgbClr val="000000"/>
              </a:buClr>
              <a:buSzPts val="2200"/>
              <a:buFont typeface="Arial"/>
              <a:buNone/>
            </a:pPr>
            <a:r>
              <a:rPr b="1" lang="en" sz="2200">
                <a:solidFill>
                  <a:schemeClr val="dk2"/>
                </a:solidFill>
              </a:rPr>
              <a:t>As a Free user, you are allowed to:</a:t>
            </a:r>
            <a:endParaRPr b="1" sz="2200">
              <a:solidFill>
                <a:schemeClr val="dk2"/>
              </a:solidFill>
            </a:endParaRPr>
          </a:p>
          <a:p>
            <a:pPr indent="-596900" lvl="0" marL="914400" rtl="0" algn="l">
              <a:lnSpc>
                <a:spcPct val="100000"/>
              </a:lnSpc>
              <a:spcBef>
                <a:spcPts val="800"/>
              </a:spcBef>
              <a:spcAft>
                <a:spcPts val="0"/>
              </a:spcAft>
              <a:buClr>
                <a:schemeClr val="lt1"/>
              </a:buClr>
              <a:buSzPts val="2200"/>
              <a:buChar char="●"/>
            </a:pPr>
            <a:r>
              <a:rPr lang="en" sz="2200">
                <a:solidFill>
                  <a:schemeClr val="lt1"/>
                </a:solidFill>
              </a:rPr>
              <a:t>Modify this template.</a:t>
            </a:r>
            <a:endParaRPr sz="2200">
              <a:solidFill>
                <a:schemeClr val="lt1"/>
              </a:solidFill>
            </a:endParaRPr>
          </a:p>
          <a:p>
            <a:pPr indent="-596900" lvl="0" marL="914400" rtl="0" algn="l">
              <a:lnSpc>
                <a:spcPct val="100000"/>
              </a:lnSpc>
              <a:spcBef>
                <a:spcPts val="0"/>
              </a:spcBef>
              <a:spcAft>
                <a:spcPts val="0"/>
              </a:spcAft>
              <a:buClr>
                <a:schemeClr val="lt1"/>
              </a:buClr>
              <a:buSzPts val="2200"/>
              <a:buChar char="●"/>
            </a:pPr>
            <a:r>
              <a:rPr lang="en" sz="2200">
                <a:solidFill>
                  <a:schemeClr val="lt1"/>
                </a:solidFill>
              </a:rPr>
              <a:t>Use it for both personal and commercial projects.</a:t>
            </a:r>
            <a:endParaRPr sz="2200">
              <a:solidFill>
                <a:schemeClr val="lt1"/>
              </a:solidFill>
            </a:endParaRPr>
          </a:p>
          <a:p>
            <a:pPr indent="0" lvl="0" marL="0" rtl="0" algn="l">
              <a:lnSpc>
                <a:spcPct val="100000"/>
              </a:lnSpc>
              <a:spcBef>
                <a:spcPts val="2800"/>
              </a:spcBef>
              <a:spcAft>
                <a:spcPts val="0"/>
              </a:spcAft>
              <a:buClr>
                <a:srgbClr val="000000"/>
              </a:buClr>
              <a:buSzPts val="2200"/>
              <a:buFont typeface="Arial"/>
              <a:buNone/>
            </a:pPr>
            <a:r>
              <a:rPr b="1" lang="en" sz="2200">
                <a:solidFill>
                  <a:schemeClr val="dk2"/>
                </a:solidFill>
              </a:rPr>
              <a:t>You are not allowed to:</a:t>
            </a:r>
            <a:endParaRPr b="1" sz="2200">
              <a:solidFill>
                <a:schemeClr val="dk2"/>
              </a:solidFill>
            </a:endParaRPr>
          </a:p>
          <a:p>
            <a:pPr indent="-596900" lvl="0" marL="914400" rtl="0" algn="l">
              <a:lnSpc>
                <a:spcPct val="100000"/>
              </a:lnSpc>
              <a:spcBef>
                <a:spcPts val="0"/>
              </a:spcBef>
              <a:spcAft>
                <a:spcPts val="0"/>
              </a:spcAft>
              <a:buClr>
                <a:schemeClr val="lt1"/>
              </a:buClr>
              <a:buSzPts val="2200"/>
              <a:buChar char="●"/>
            </a:pPr>
            <a:r>
              <a:rPr lang="en" sz="2200">
                <a:solidFill>
                  <a:schemeClr val="lt1"/>
                </a:solidFill>
              </a:rPr>
              <a:t>Sublicense, sell or rent any of Slidesgo Content (or a modified version of Slidesgo Content).</a:t>
            </a:r>
            <a:endParaRPr sz="2200">
              <a:solidFill>
                <a:schemeClr val="lt1"/>
              </a:solidFill>
            </a:endParaRPr>
          </a:p>
          <a:p>
            <a:pPr indent="-596900" lvl="0" marL="914400" rtl="0" algn="l">
              <a:lnSpc>
                <a:spcPct val="100000"/>
              </a:lnSpc>
              <a:spcBef>
                <a:spcPts val="0"/>
              </a:spcBef>
              <a:spcAft>
                <a:spcPts val="0"/>
              </a:spcAft>
              <a:buClr>
                <a:schemeClr val="lt1"/>
              </a:buClr>
              <a:buSzPts val="2200"/>
              <a:buChar char="●"/>
            </a:pPr>
            <a:r>
              <a:rPr lang="en" sz="2200">
                <a:solidFill>
                  <a:schemeClr val="lt1"/>
                </a:solidFill>
              </a:rPr>
              <a:t>Distribute Slidesgo Content unless it has been expressly authorized by Slidesgo.</a:t>
            </a:r>
            <a:endParaRPr sz="2200">
              <a:solidFill>
                <a:schemeClr val="lt1"/>
              </a:solidFill>
            </a:endParaRPr>
          </a:p>
          <a:p>
            <a:pPr indent="-596900" lvl="0" marL="914400" rtl="0" algn="l">
              <a:lnSpc>
                <a:spcPct val="100000"/>
              </a:lnSpc>
              <a:spcBef>
                <a:spcPts val="0"/>
              </a:spcBef>
              <a:spcAft>
                <a:spcPts val="0"/>
              </a:spcAft>
              <a:buClr>
                <a:schemeClr val="lt1"/>
              </a:buClr>
              <a:buSzPts val="2200"/>
              <a:buChar char="●"/>
            </a:pPr>
            <a:r>
              <a:rPr lang="en" sz="2200">
                <a:solidFill>
                  <a:schemeClr val="lt1"/>
                </a:solidFill>
              </a:rPr>
              <a:t>Include Slidesgo Content in an online or offline database or file.</a:t>
            </a:r>
            <a:endParaRPr sz="2200">
              <a:solidFill>
                <a:schemeClr val="lt1"/>
              </a:solidFill>
            </a:endParaRPr>
          </a:p>
          <a:p>
            <a:pPr indent="-596900" lvl="0" marL="914400" rtl="0" algn="l">
              <a:lnSpc>
                <a:spcPct val="100000"/>
              </a:lnSpc>
              <a:spcBef>
                <a:spcPts val="0"/>
              </a:spcBef>
              <a:spcAft>
                <a:spcPts val="0"/>
              </a:spcAft>
              <a:buClr>
                <a:schemeClr val="lt1"/>
              </a:buClr>
              <a:buSzPts val="2200"/>
              <a:buChar char="●"/>
            </a:pPr>
            <a:r>
              <a:rPr lang="en" sz="2200">
                <a:solidFill>
                  <a:schemeClr val="lt1"/>
                </a:solidFill>
              </a:rPr>
              <a:t>Offer Slidesgo templates (or modified versions of Slidesgo templates) for download.</a:t>
            </a:r>
            <a:endParaRPr sz="2200">
              <a:solidFill>
                <a:schemeClr val="lt1"/>
              </a:solidFill>
            </a:endParaRPr>
          </a:p>
          <a:p>
            <a:pPr indent="-596900" lvl="0" marL="914400" rtl="0" algn="l">
              <a:lnSpc>
                <a:spcPct val="100000"/>
              </a:lnSpc>
              <a:spcBef>
                <a:spcPts val="0"/>
              </a:spcBef>
              <a:spcAft>
                <a:spcPts val="0"/>
              </a:spcAft>
              <a:buClr>
                <a:schemeClr val="lt1"/>
              </a:buClr>
              <a:buSzPts val="2200"/>
              <a:buChar char="●"/>
            </a:pPr>
            <a:r>
              <a:rPr lang="en" sz="2200">
                <a:solidFill>
                  <a:schemeClr val="lt1"/>
                </a:solidFill>
              </a:rPr>
              <a:t>Acquire the copyright of Slidesgo Content.</a:t>
            </a:r>
            <a:endParaRPr sz="2200">
              <a:solidFill>
                <a:schemeClr val="lt1"/>
              </a:solidFill>
            </a:endParaRPr>
          </a:p>
          <a:p>
            <a:pPr indent="0" lvl="0" marL="0" rtl="0" algn="l">
              <a:lnSpc>
                <a:spcPct val="100000"/>
              </a:lnSpc>
              <a:spcBef>
                <a:spcPts val="0"/>
              </a:spcBef>
              <a:spcAft>
                <a:spcPts val="0"/>
              </a:spcAft>
              <a:buClr>
                <a:srgbClr val="000000"/>
              </a:buClr>
              <a:buSzPts val="2200"/>
              <a:buFont typeface="Arial"/>
              <a:buNone/>
            </a:pPr>
            <a:r>
              <a:t/>
            </a:r>
            <a:endParaRPr sz="2200">
              <a:solidFill>
                <a:schemeClr val="lt1"/>
              </a:solidFill>
            </a:endParaRPr>
          </a:p>
          <a:p>
            <a:pPr indent="0" lvl="0" marL="0" rtl="0" algn="l">
              <a:lnSpc>
                <a:spcPct val="100000"/>
              </a:lnSpc>
              <a:spcBef>
                <a:spcPts val="0"/>
              </a:spcBef>
              <a:spcAft>
                <a:spcPts val="0"/>
              </a:spcAft>
              <a:buClr>
                <a:srgbClr val="000000"/>
              </a:buClr>
              <a:buSzPts val="2200"/>
              <a:buFont typeface="Arial"/>
              <a:buNone/>
            </a:pPr>
            <a:r>
              <a:t/>
            </a:r>
            <a:endParaRPr sz="2200">
              <a:solidFill>
                <a:schemeClr val="lt1"/>
              </a:solidFill>
            </a:endParaRPr>
          </a:p>
          <a:p>
            <a:pPr indent="0" lvl="0" marL="0" rtl="0" algn="l">
              <a:lnSpc>
                <a:spcPct val="100000"/>
              </a:lnSpc>
              <a:spcBef>
                <a:spcPts val="0"/>
              </a:spcBef>
              <a:spcAft>
                <a:spcPts val="0"/>
              </a:spcAft>
              <a:buClr>
                <a:srgbClr val="000000"/>
              </a:buClr>
              <a:buSzPts val="2200"/>
              <a:buFont typeface="Arial"/>
              <a:buNone/>
            </a:pPr>
            <a:r>
              <a:t/>
            </a:r>
            <a:endParaRPr sz="2200">
              <a:solidFill>
                <a:schemeClr val="lt1"/>
              </a:solidFill>
            </a:endParaRPr>
          </a:p>
          <a:p>
            <a:pPr indent="0" lvl="0" marL="0" rtl="0" algn="l">
              <a:lnSpc>
                <a:spcPct val="100000"/>
              </a:lnSpc>
              <a:spcBef>
                <a:spcPts val="0"/>
              </a:spcBef>
              <a:spcAft>
                <a:spcPts val="0"/>
              </a:spcAft>
              <a:buClr>
                <a:srgbClr val="000000"/>
              </a:buClr>
              <a:buSzPts val="2200"/>
              <a:buFont typeface="Arial"/>
              <a:buNone/>
            </a:pPr>
            <a:r>
              <a:t/>
            </a:r>
            <a:endParaRPr sz="2200">
              <a:solidFill>
                <a:schemeClr val="lt1"/>
              </a:solidFill>
            </a:endParaRPr>
          </a:p>
          <a:p>
            <a:pPr indent="0" lvl="0" marL="0" rtl="0" algn="ctr">
              <a:lnSpc>
                <a:spcPct val="100000"/>
              </a:lnSpc>
              <a:spcBef>
                <a:spcPts val="0"/>
              </a:spcBef>
              <a:spcAft>
                <a:spcPts val="0"/>
              </a:spcAft>
              <a:buClr>
                <a:schemeClr val="dk1"/>
              </a:buClr>
              <a:buSzPts val="2200"/>
              <a:buFont typeface="Arial"/>
              <a:buNone/>
            </a:pPr>
            <a:r>
              <a:rPr lang="en" sz="2200">
                <a:solidFill>
                  <a:schemeClr val="lt1"/>
                </a:solidFill>
              </a:rPr>
              <a:t>For more information about editing slides, please read our FAQs or visit our blog:</a:t>
            </a:r>
            <a:endParaRPr sz="2200">
              <a:solidFill>
                <a:schemeClr val="lt1"/>
              </a:solidFill>
            </a:endParaRPr>
          </a:p>
          <a:p>
            <a:pPr indent="0" lvl="0" marL="0" rtl="0" algn="ctr">
              <a:lnSpc>
                <a:spcPct val="100000"/>
              </a:lnSpc>
              <a:spcBef>
                <a:spcPts val="0"/>
              </a:spcBef>
              <a:spcAft>
                <a:spcPts val="0"/>
              </a:spcAft>
              <a:buClr>
                <a:schemeClr val="dk1"/>
              </a:buClr>
              <a:buSzPts val="2200"/>
              <a:buFont typeface="Arial"/>
              <a:buNone/>
            </a:pPr>
            <a:r>
              <a:rPr b="1" lang="en" sz="2200" u="sng">
                <a:solidFill>
                  <a:schemeClr val="dk2"/>
                </a:solidFill>
                <a:hlinkClick r:id="rId5">
                  <a:extLst>
                    <a:ext uri="{A12FA001-AC4F-418D-AE19-62706E023703}">
                      <ahyp:hlinkClr val="tx"/>
                    </a:ext>
                  </a:extLst>
                </a:hlinkClick>
              </a:rPr>
              <a:t>https://slidesgo.com/faqs</a:t>
            </a:r>
            <a:r>
              <a:rPr lang="en" sz="2200">
                <a:solidFill>
                  <a:schemeClr val="lt1"/>
                </a:solidFill>
              </a:rPr>
              <a:t> and </a:t>
            </a:r>
            <a:r>
              <a:rPr b="1" lang="en" sz="2200" u="sng">
                <a:solidFill>
                  <a:schemeClr val="dk2"/>
                </a:solidFill>
                <a:hlinkClick r:id="rId6">
                  <a:extLst>
                    <a:ext uri="{A12FA001-AC4F-418D-AE19-62706E023703}">
                      <ahyp:hlinkClr val="tx"/>
                    </a:ext>
                  </a:extLst>
                </a:hlinkClick>
              </a:rPr>
              <a:t>https://slidesgo.com/slidesgo-school</a:t>
            </a:r>
            <a:endParaRPr b="1" sz="2200">
              <a:solidFill>
                <a:schemeClr val="dk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7" name="Shape 1217"/>
        <p:cNvGrpSpPr/>
        <p:nvPr/>
      </p:nvGrpSpPr>
      <p:grpSpPr>
        <a:xfrm>
          <a:off x="0" y="0"/>
          <a:ext cx="0" cy="0"/>
          <a:chOff x="0" y="0"/>
          <a:chExt cx="0" cy="0"/>
        </a:xfrm>
      </p:grpSpPr>
      <p:sp>
        <p:nvSpPr>
          <p:cNvPr id="1218" name="Google Shape;1218;p62"/>
          <p:cNvSpPr txBox="1"/>
          <p:nvPr/>
        </p:nvSpPr>
        <p:spPr>
          <a:xfrm>
            <a:off x="1446900" y="2375950"/>
            <a:ext cx="15394200" cy="6889200"/>
          </a:xfrm>
          <a:prstGeom prst="rect">
            <a:avLst/>
          </a:prstGeom>
          <a:noFill/>
          <a:ln>
            <a:noFill/>
          </a:ln>
        </p:spPr>
        <p:txBody>
          <a:bodyPr anchorCtr="0" anchor="t" bIns="182850" lIns="182850" spcFirstLastPara="1" rIns="182850" wrap="square" tIns="182850">
            <a:noAutofit/>
          </a:bodyPr>
          <a:lstStyle/>
          <a:p>
            <a:pPr indent="0" lvl="0" marL="0" rtl="0" algn="l">
              <a:lnSpc>
                <a:spcPct val="100000"/>
              </a:lnSpc>
              <a:spcBef>
                <a:spcPts val="0"/>
              </a:spcBef>
              <a:spcAft>
                <a:spcPts val="0"/>
              </a:spcAft>
              <a:buClr>
                <a:schemeClr val="dk1"/>
              </a:buClr>
              <a:buSzPts val="2200"/>
              <a:buFont typeface="Arial"/>
              <a:buNone/>
            </a:pPr>
            <a:r>
              <a:rPr lang="en" sz="2200">
                <a:solidFill>
                  <a:schemeClr val="lt1"/>
                </a:solidFill>
              </a:rPr>
              <a:t>As a Premium user, you can use this template without attributing </a:t>
            </a:r>
            <a:r>
              <a:rPr b="1" lang="en" sz="2200" u="sng">
                <a:solidFill>
                  <a:schemeClr val="dk2"/>
                </a:solidFill>
                <a:hlinkClick r:id="rId3">
                  <a:extLst>
                    <a:ext uri="{A12FA001-AC4F-418D-AE19-62706E023703}">
                      <ahyp:hlinkClr val="tx"/>
                    </a:ext>
                  </a:extLst>
                </a:hlinkClick>
              </a:rPr>
              <a:t>Slidesgo</a:t>
            </a:r>
            <a:r>
              <a:rPr b="1" lang="en" sz="2200">
                <a:solidFill>
                  <a:schemeClr val="dk2"/>
                </a:solidFill>
              </a:rPr>
              <a:t> </a:t>
            </a:r>
            <a:r>
              <a:rPr lang="en" sz="2200">
                <a:solidFill>
                  <a:schemeClr val="lt1"/>
                </a:solidFill>
              </a:rPr>
              <a:t>or keeping the "</a:t>
            </a:r>
            <a:r>
              <a:rPr b="1" lang="en" sz="2200" u="sng">
                <a:solidFill>
                  <a:schemeClr val="hlink"/>
                </a:solidFill>
                <a:hlinkClick action="ppaction://hlinksldjump" r:id="rId4"/>
              </a:rPr>
              <a:t>Thanks</a:t>
            </a:r>
            <a:r>
              <a:rPr lang="en" sz="2200">
                <a:solidFill>
                  <a:schemeClr val="lt1"/>
                </a:solidFill>
              </a:rPr>
              <a:t>" slide.</a:t>
            </a:r>
            <a:endParaRPr sz="2200">
              <a:solidFill>
                <a:schemeClr val="lt1"/>
              </a:solidFill>
            </a:endParaRPr>
          </a:p>
          <a:p>
            <a:pPr indent="0" lvl="0" marL="0" rtl="0" algn="l">
              <a:lnSpc>
                <a:spcPct val="100000"/>
              </a:lnSpc>
              <a:spcBef>
                <a:spcPts val="2000"/>
              </a:spcBef>
              <a:spcAft>
                <a:spcPts val="0"/>
              </a:spcAft>
              <a:buNone/>
            </a:pPr>
            <a:r>
              <a:rPr b="1" lang="en" sz="2200">
                <a:solidFill>
                  <a:schemeClr val="dk2"/>
                </a:solidFill>
              </a:rPr>
              <a:t>You are allowed to:</a:t>
            </a:r>
            <a:endParaRPr b="1" sz="2200">
              <a:solidFill>
                <a:schemeClr val="dk2"/>
              </a:solidFill>
            </a:endParaRPr>
          </a:p>
          <a:p>
            <a:pPr indent="-596900" lvl="0" marL="914400" rtl="0" algn="l">
              <a:lnSpc>
                <a:spcPct val="100000"/>
              </a:lnSpc>
              <a:spcBef>
                <a:spcPts val="0"/>
              </a:spcBef>
              <a:spcAft>
                <a:spcPts val="0"/>
              </a:spcAft>
              <a:buClr>
                <a:schemeClr val="lt1"/>
              </a:buClr>
              <a:buSzPts val="2200"/>
              <a:buFont typeface="Arial"/>
              <a:buChar char="●"/>
            </a:pPr>
            <a:r>
              <a:rPr lang="en" sz="2200">
                <a:solidFill>
                  <a:schemeClr val="lt1"/>
                </a:solidFill>
              </a:rPr>
              <a:t>Modify this template.</a:t>
            </a:r>
            <a:endParaRPr sz="2200">
              <a:solidFill>
                <a:schemeClr val="lt1"/>
              </a:solidFill>
            </a:endParaRPr>
          </a:p>
          <a:p>
            <a:pPr indent="-596900" lvl="0" marL="914400" rtl="0" algn="l">
              <a:lnSpc>
                <a:spcPct val="100000"/>
              </a:lnSpc>
              <a:spcBef>
                <a:spcPts val="0"/>
              </a:spcBef>
              <a:spcAft>
                <a:spcPts val="0"/>
              </a:spcAft>
              <a:buClr>
                <a:schemeClr val="lt1"/>
              </a:buClr>
              <a:buSzPts val="2200"/>
              <a:buFont typeface="Arial"/>
              <a:buChar char="●"/>
            </a:pPr>
            <a:r>
              <a:rPr lang="en" sz="2200">
                <a:solidFill>
                  <a:schemeClr val="lt1"/>
                </a:solidFill>
              </a:rPr>
              <a:t>Use it for both personal and commercial purposes.</a:t>
            </a:r>
            <a:endParaRPr sz="2200">
              <a:solidFill>
                <a:schemeClr val="lt1"/>
              </a:solidFill>
            </a:endParaRPr>
          </a:p>
          <a:p>
            <a:pPr indent="-596900" lvl="0" marL="914400" rtl="0" algn="l">
              <a:lnSpc>
                <a:spcPct val="100000"/>
              </a:lnSpc>
              <a:spcBef>
                <a:spcPts val="0"/>
              </a:spcBef>
              <a:spcAft>
                <a:spcPts val="0"/>
              </a:spcAft>
              <a:buClr>
                <a:schemeClr val="lt1"/>
              </a:buClr>
              <a:buSzPts val="2200"/>
              <a:buFont typeface="Arial"/>
              <a:buChar char="●"/>
            </a:pPr>
            <a:r>
              <a:rPr lang="en" sz="2200">
                <a:solidFill>
                  <a:schemeClr val="lt1"/>
                </a:solidFill>
              </a:rPr>
              <a:t>Hide or delete the “Thanks” slide and the mention to Slidesgo in the credits.</a:t>
            </a:r>
            <a:endParaRPr sz="2200">
              <a:solidFill>
                <a:schemeClr val="lt1"/>
              </a:solidFill>
            </a:endParaRPr>
          </a:p>
          <a:p>
            <a:pPr indent="-596900" lvl="0" marL="914400" rtl="0" algn="l">
              <a:lnSpc>
                <a:spcPct val="100000"/>
              </a:lnSpc>
              <a:spcBef>
                <a:spcPts val="0"/>
              </a:spcBef>
              <a:spcAft>
                <a:spcPts val="0"/>
              </a:spcAft>
              <a:buClr>
                <a:schemeClr val="lt1"/>
              </a:buClr>
              <a:buSzPts val="2200"/>
              <a:buFont typeface="Arial"/>
              <a:buChar char="●"/>
            </a:pPr>
            <a:r>
              <a:rPr lang="en" sz="2200">
                <a:solidFill>
                  <a:schemeClr val="lt1"/>
                </a:solidFill>
              </a:rPr>
              <a:t>Share this template in an editable format with people who are not part of your team.</a:t>
            </a:r>
            <a:endParaRPr sz="2200">
              <a:solidFill>
                <a:schemeClr val="lt1"/>
              </a:solidFill>
            </a:endParaRPr>
          </a:p>
          <a:p>
            <a:pPr indent="0" lvl="0" marL="0" rtl="0" algn="l">
              <a:lnSpc>
                <a:spcPct val="100000"/>
              </a:lnSpc>
              <a:spcBef>
                <a:spcPts val="2000"/>
              </a:spcBef>
              <a:spcAft>
                <a:spcPts val="0"/>
              </a:spcAft>
              <a:buNone/>
            </a:pPr>
            <a:r>
              <a:rPr b="1" lang="en" sz="2200">
                <a:solidFill>
                  <a:schemeClr val="dk2"/>
                </a:solidFill>
              </a:rPr>
              <a:t>You are not allowed to:</a:t>
            </a:r>
            <a:endParaRPr b="1" sz="2200">
              <a:solidFill>
                <a:schemeClr val="dk2"/>
              </a:solidFill>
            </a:endParaRPr>
          </a:p>
          <a:p>
            <a:pPr indent="-596900" lvl="0" marL="914400" rtl="0" algn="l">
              <a:lnSpc>
                <a:spcPct val="100000"/>
              </a:lnSpc>
              <a:spcBef>
                <a:spcPts val="0"/>
              </a:spcBef>
              <a:spcAft>
                <a:spcPts val="0"/>
              </a:spcAft>
              <a:buClr>
                <a:schemeClr val="lt1"/>
              </a:buClr>
              <a:buSzPts val="2200"/>
              <a:buFont typeface="Arial"/>
              <a:buChar char="●"/>
            </a:pPr>
            <a:r>
              <a:rPr lang="en" sz="2200">
                <a:solidFill>
                  <a:schemeClr val="lt1"/>
                </a:solidFill>
              </a:rPr>
              <a:t>Sublicense, sell or rent this Slidesgo Template (or a modified version of this Slidesgo Template).</a:t>
            </a:r>
            <a:endParaRPr sz="2200">
              <a:solidFill>
                <a:schemeClr val="lt1"/>
              </a:solidFill>
            </a:endParaRPr>
          </a:p>
          <a:p>
            <a:pPr indent="-596900" lvl="0" marL="914400" rtl="0" algn="l">
              <a:lnSpc>
                <a:spcPct val="100000"/>
              </a:lnSpc>
              <a:spcBef>
                <a:spcPts val="0"/>
              </a:spcBef>
              <a:spcAft>
                <a:spcPts val="0"/>
              </a:spcAft>
              <a:buClr>
                <a:schemeClr val="lt1"/>
              </a:buClr>
              <a:buSzPts val="2200"/>
              <a:buFont typeface="Arial"/>
              <a:buChar char="●"/>
            </a:pPr>
            <a:r>
              <a:rPr lang="en" sz="22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2200">
              <a:solidFill>
                <a:schemeClr val="lt1"/>
              </a:solidFill>
            </a:endParaRPr>
          </a:p>
          <a:p>
            <a:pPr indent="-596900" lvl="0" marL="914400" rtl="0" algn="l">
              <a:lnSpc>
                <a:spcPct val="100000"/>
              </a:lnSpc>
              <a:spcBef>
                <a:spcPts val="0"/>
              </a:spcBef>
              <a:spcAft>
                <a:spcPts val="0"/>
              </a:spcAft>
              <a:buClr>
                <a:schemeClr val="lt1"/>
              </a:buClr>
              <a:buSzPts val="2200"/>
              <a:buFont typeface="Arial"/>
              <a:buChar char="●"/>
            </a:pPr>
            <a:r>
              <a:rPr lang="en" sz="2200">
                <a:solidFill>
                  <a:schemeClr val="lt1"/>
                </a:solidFill>
              </a:rPr>
              <a:t>Use any of the elements that are part of this Slidesgo Template in an isolated and separated way from this Template.</a:t>
            </a:r>
            <a:endParaRPr sz="2200">
              <a:solidFill>
                <a:schemeClr val="lt1"/>
              </a:solidFill>
            </a:endParaRPr>
          </a:p>
          <a:p>
            <a:pPr indent="-596900" lvl="0" marL="914400" rtl="0" algn="l">
              <a:lnSpc>
                <a:spcPct val="100000"/>
              </a:lnSpc>
              <a:spcBef>
                <a:spcPts val="0"/>
              </a:spcBef>
              <a:spcAft>
                <a:spcPts val="0"/>
              </a:spcAft>
              <a:buClr>
                <a:schemeClr val="lt1"/>
              </a:buClr>
              <a:buSzPts val="2200"/>
              <a:buFont typeface="Arial"/>
              <a:buChar char="●"/>
            </a:pPr>
            <a:r>
              <a:rPr lang="en" sz="2200">
                <a:solidFill>
                  <a:schemeClr val="lt1"/>
                </a:solidFill>
              </a:rPr>
              <a:t>Register any of the elements that are part of this template as a trademark or logo, or register it as a work in an intellectual property registry or similar.</a:t>
            </a:r>
            <a:endParaRPr sz="2200">
              <a:solidFill>
                <a:schemeClr val="lt1"/>
              </a:solidFill>
            </a:endParaRPr>
          </a:p>
          <a:p>
            <a:pPr indent="0" lvl="0" marL="0" rtl="0" algn="l">
              <a:lnSpc>
                <a:spcPct val="100000"/>
              </a:lnSpc>
              <a:spcBef>
                <a:spcPts val="0"/>
              </a:spcBef>
              <a:spcAft>
                <a:spcPts val="0"/>
              </a:spcAft>
              <a:buNone/>
            </a:pPr>
            <a:r>
              <a:t/>
            </a:r>
            <a:endParaRPr sz="2200">
              <a:solidFill>
                <a:schemeClr val="lt1"/>
              </a:solidFill>
            </a:endParaRPr>
          </a:p>
          <a:p>
            <a:pPr indent="0" lvl="0" marL="0" rtl="0" algn="ctr">
              <a:lnSpc>
                <a:spcPct val="100000"/>
              </a:lnSpc>
              <a:spcBef>
                <a:spcPts val="0"/>
              </a:spcBef>
              <a:spcAft>
                <a:spcPts val="0"/>
              </a:spcAft>
              <a:buNone/>
            </a:pPr>
            <a:r>
              <a:rPr lang="en" sz="2200">
                <a:solidFill>
                  <a:schemeClr val="lt1"/>
                </a:solidFill>
              </a:rPr>
              <a:t>For more information about editing slides, please read our FAQs or visit our blog:</a:t>
            </a:r>
            <a:endParaRPr sz="2200">
              <a:solidFill>
                <a:schemeClr val="lt1"/>
              </a:solidFill>
            </a:endParaRPr>
          </a:p>
          <a:p>
            <a:pPr indent="0" lvl="0" marL="0" rtl="0" algn="ctr">
              <a:lnSpc>
                <a:spcPct val="100000"/>
              </a:lnSpc>
              <a:spcBef>
                <a:spcPts val="0"/>
              </a:spcBef>
              <a:spcAft>
                <a:spcPts val="0"/>
              </a:spcAft>
              <a:buNone/>
            </a:pPr>
            <a:r>
              <a:rPr b="1" lang="en" sz="2200" u="sng">
                <a:solidFill>
                  <a:schemeClr val="dk2"/>
                </a:solidFill>
                <a:hlinkClick r:id="rId5">
                  <a:extLst>
                    <a:ext uri="{A12FA001-AC4F-418D-AE19-62706E023703}">
                      <ahyp:hlinkClr val="tx"/>
                    </a:ext>
                  </a:extLst>
                </a:hlinkClick>
              </a:rPr>
              <a:t>https://slidesgo.com/faqs</a:t>
            </a:r>
            <a:r>
              <a:rPr lang="en" sz="2200">
                <a:solidFill>
                  <a:schemeClr val="lt1"/>
                </a:solidFill>
              </a:rPr>
              <a:t> and </a:t>
            </a:r>
            <a:r>
              <a:rPr b="1" lang="en" sz="2200" u="sng">
                <a:solidFill>
                  <a:schemeClr val="dk2"/>
                </a:solidFill>
                <a:hlinkClick r:id="rId6">
                  <a:extLst>
                    <a:ext uri="{A12FA001-AC4F-418D-AE19-62706E023703}">
                      <ahyp:hlinkClr val="tx"/>
                    </a:ext>
                  </a:extLst>
                </a:hlinkClick>
              </a:rPr>
              <a:t>https://slidesgo.com/slidesgo-school</a:t>
            </a:r>
            <a:endParaRPr b="1" sz="2200">
              <a:solidFill>
                <a:schemeClr val="dk2"/>
              </a:solidFill>
            </a:endParaRPr>
          </a:p>
        </p:txBody>
      </p:sp>
      <p:sp>
        <p:nvSpPr>
          <p:cNvPr id="1219" name="Google Shape;1219;p62"/>
          <p:cNvSpPr txBox="1"/>
          <p:nvPr>
            <p:ph type="title"/>
          </p:nvPr>
        </p:nvSpPr>
        <p:spPr>
          <a:xfrm>
            <a:off x="1446900" y="1022050"/>
            <a:ext cx="1539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3" name="Shape 1223"/>
        <p:cNvGrpSpPr/>
        <p:nvPr/>
      </p:nvGrpSpPr>
      <p:grpSpPr>
        <a:xfrm>
          <a:off x="0" y="0"/>
          <a:ext cx="0" cy="0"/>
          <a:chOff x="0" y="0"/>
          <a:chExt cx="0" cy="0"/>
        </a:xfrm>
      </p:grpSpPr>
      <p:sp>
        <p:nvSpPr>
          <p:cNvPr id="1224" name="Google Shape;1224;p63"/>
          <p:cNvSpPr txBox="1"/>
          <p:nvPr/>
        </p:nvSpPr>
        <p:spPr>
          <a:xfrm>
            <a:off x="1446800" y="2375950"/>
            <a:ext cx="15394200" cy="2932800"/>
          </a:xfrm>
          <a:prstGeom prst="rect">
            <a:avLst/>
          </a:prstGeom>
          <a:noFill/>
          <a:ln>
            <a:noFill/>
          </a:ln>
        </p:spPr>
        <p:txBody>
          <a:bodyPr anchorCtr="0" anchor="t" bIns="182850" lIns="182850" spcFirstLastPara="1" rIns="182850" wrap="square" tIns="182850">
            <a:noAutofit/>
          </a:bodyPr>
          <a:lstStyle/>
          <a:p>
            <a:pPr indent="0" lvl="0" marL="0" rtl="0" algn="ctr">
              <a:lnSpc>
                <a:spcPct val="100000"/>
              </a:lnSpc>
              <a:spcBef>
                <a:spcPts val="0"/>
              </a:spcBef>
              <a:spcAft>
                <a:spcPts val="0"/>
              </a:spcAft>
              <a:buNone/>
            </a:pPr>
            <a:r>
              <a:rPr lang="en" sz="2200">
                <a:solidFill>
                  <a:schemeClr val="lt1"/>
                </a:solidFill>
              </a:rPr>
              <a:t>This presentation has been made using the following fonts:</a:t>
            </a:r>
            <a:endParaRPr sz="2200">
              <a:solidFill>
                <a:schemeClr val="lt1"/>
              </a:solidFill>
            </a:endParaRPr>
          </a:p>
          <a:p>
            <a:pPr indent="0" lvl="0" marL="0" rtl="0" algn="ctr">
              <a:lnSpc>
                <a:spcPct val="100000"/>
              </a:lnSpc>
              <a:spcBef>
                <a:spcPts val="2000"/>
              </a:spcBef>
              <a:spcAft>
                <a:spcPts val="0"/>
              </a:spcAft>
              <a:buNone/>
            </a:pPr>
            <a:r>
              <a:rPr b="1" lang="en" sz="2200">
                <a:solidFill>
                  <a:schemeClr val="lt1"/>
                </a:solidFill>
              </a:rPr>
              <a:t>Archivo Black</a:t>
            </a:r>
            <a:endParaRPr b="1" sz="2200">
              <a:solidFill>
                <a:schemeClr val="lt1"/>
              </a:solidFill>
            </a:endParaRPr>
          </a:p>
          <a:p>
            <a:pPr indent="0" lvl="0" marL="0" rtl="0" algn="ctr">
              <a:lnSpc>
                <a:spcPct val="100000"/>
              </a:lnSpc>
              <a:spcBef>
                <a:spcPts val="0"/>
              </a:spcBef>
              <a:spcAft>
                <a:spcPts val="0"/>
              </a:spcAft>
              <a:buNone/>
            </a:pPr>
            <a:r>
              <a:rPr lang="en" sz="2200">
                <a:solidFill>
                  <a:schemeClr val="lt1"/>
                </a:solidFill>
              </a:rPr>
              <a:t>(</a:t>
            </a:r>
            <a:r>
              <a:rPr lang="en" sz="2200">
                <a:solidFill>
                  <a:schemeClr val="lt1"/>
                </a:solidFill>
                <a:uFill>
                  <a:noFill/>
                </a:uFill>
                <a:hlinkClick r:id="rId3">
                  <a:extLst>
                    <a:ext uri="{A12FA001-AC4F-418D-AE19-62706E023703}">
                      <ahyp:hlinkClr val="tx"/>
                    </a:ext>
                  </a:extLst>
                </a:hlinkClick>
              </a:rPr>
              <a:t>https://fonts.google.com/specimen/Archivo+Black</a:t>
            </a:r>
            <a:r>
              <a:rPr lang="en" sz="2200">
                <a:solidFill>
                  <a:schemeClr val="lt1"/>
                </a:solidFill>
              </a:rPr>
              <a:t>)</a:t>
            </a:r>
            <a:endParaRPr sz="2200">
              <a:solidFill>
                <a:schemeClr val="lt1"/>
              </a:solidFill>
            </a:endParaRPr>
          </a:p>
          <a:p>
            <a:pPr indent="0" lvl="0" marL="0" rtl="0" algn="ctr">
              <a:lnSpc>
                <a:spcPct val="100000"/>
              </a:lnSpc>
              <a:spcBef>
                <a:spcPts val="0"/>
              </a:spcBef>
              <a:spcAft>
                <a:spcPts val="0"/>
              </a:spcAft>
              <a:buNone/>
            </a:pPr>
            <a:r>
              <a:t/>
            </a:r>
            <a:endParaRPr sz="2200">
              <a:solidFill>
                <a:schemeClr val="lt1"/>
              </a:solidFill>
            </a:endParaRPr>
          </a:p>
          <a:p>
            <a:pPr indent="0" lvl="0" marL="0" rtl="0" algn="ctr">
              <a:lnSpc>
                <a:spcPct val="100000"/>
              </a:lnSpc>
              <a:spcBef>
                <a:spcPts val="0"/>
              </a:spcBef>
              <a:spcAft>
                <a:spcPts val="0"/>
              </a:spcAft>
              <a:buNone/>
            </a:pPr>
            <a:r>
              <a:rPr b="1" lang="en" sz="2200">
                <a:solidFill>
                  <a:schemeClr val="lt1"/>
                </a:solidFill>
              </a:rPr>
              <a:t>Nunito</a:t>
            </a:r>
            <a:endParaRPr b="1" sz="2200">
              <a:solidFill>
                <a:schemeClr val="lt1"/>
              </a:solidFill>
            </a:endParaRPr>
          </a:p>
          <a:p>
            <a:pPr indent="0" lvl="0" marL="0" rtl="0" algn="ctr">
              <a:lnSpc>
                <a:spcPct val="100000"/>
              </a:lnSpc>
              <a:spcBef>
                <a:spcPts val="0"/>
              </a:spcBef>
              <a:spcAft>
                <a:spcPts val="0"/>
              </a:spcAft>
              <a:buNone/>
            </a:pPr>
            <a:r>
              <a:rPr lang="en" sz="2200">
                <a:solidFill>
                  <a:schemeClr val="lt1"/>
                </a:solidFill>
              </a:rPr>
              <a:t>(</a:t>
            </a:r>
            <a:r>
              <a:rPr lang="en" sz="2200">
                <a:solidFill>
                  <a:schemeClr val="lt1"/>
                </a:solidFill>
                <a:uFill>
                  <a:noFill/>
                </a:uFill>
                <a:hlinkClick r:id="rId4">
                  <a:extLst>
                    <a:ext uri="{A12FA001-AC4F-418D-AE19-62706E023703}">
                      <ahyp:hlinkClr val="tx"/>
                    </a:ext>
                  </a:extLst>
                </a:hlinkClick>
              </a:rPr>
              <a:t>https://fonts.google.com/specimen/Nunito</a:t>
            </a:r>
            <a:r>
              <a:rPr lang="en" sz="2200">
                <a:solidFill>
                  <a:schemeClr val="lt1"/>
                </a:solidFill>
              </a:rPr>
              <a:t>)</a:t>
            </a:r>
            <a:endParaRPr sz="2200">
              <a:solidFill>
                <a:schemeClr val="lt1"/>
              </a:solidFill>
            </a:endParaRPr>
          </a:p>
          <a:p>
            <a:pPr indent="0" lvl="0" marL="0" rtl="0" algn="l">
              <a:lnSpc>
                <a:spcPct val="100000"/>
              </a:lnSpc>
              <a:spcBef>
                <a:spcPts val="0"/>
              </a:spcBef>
              <a:spcAft>
                <a:spcPts val="0"/>
              </a:spcAft>
              <a:buNone/>
            </a:pPr>
            <a:r>
              <a:t/>
            </a:r>
            <a:endParaRPr sz="2200">
              <a:solidFill>
                <a:schemeClr val="lt1"/>
              </a:solidFill>
            </a:endParaRPr>
          </a:p>
        </p:txBody>
      </p:sp>
      <p:sp>
        <p:nvSpPr>
          <p:cNvPr id="1225" name="Google Shape;1225;p63"/>
          <p:cNvSpPr/>
          <p:nvPr/>
        </p:nvSpPr>
        <p:spPr>
          <a:xfrm>
            <a:off x="4105300" y="5894350"/>
            <a:ext cx="1582800" cy="15084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26" name="Google Shape;1226;p63"/>
          <p:cNvSpPr/>
          <p:nvPr/>
        </p:nvSpPr>
        <p:spPr>
          <a:xfrm>
            <a:off x="6228939" y="5894350"/>
            <a:ext cx="1582800" cy="1508400"/>
          </a:xfrm>
          <a:prstGeom prst="roundRect">
            <a:avLst>
              <a:gd fmla="val 16667" name="adj"/>
            </a:avLst>
          </a:prstGeom>
          <a:solidFill>
            <a:srgbClr val="F8F7F4"/>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27" name="Google Shape;1227;p63"/>
          <p:cNvSpPr/>
          <p:nvPr/>
        </p:nvSpPr>
        <p:spPr>
          <a:xfrm>
            <a:off x="8352579" y="5894350"/>
            <a:ext cx="1582800" cy="1508400"/>
          </a:xfrm>
          <a:prstGeom prst="roundRect">
            <a:avLst>
              <a:gd fmla="val 16667" name="adj"/>
            </a:avLst>
          </a:prstGeom>
          <a:solidFill>
            <a:srgbClr val="CEA7D2"/>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28" name="Google Shape;1228;p63"/>
          <p:cNvSpPr txBox="1"/>
          <p:nvPr/>
        </p:nvSpPr>
        <p:spPr>
          <a:xfrm>
            <a:off x="4105300" y="62084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#191919</a:t>
            </a:r>
            <a:endParaRPr sz="2000">
              <a:solidFill>
                <a:srgbClr val="FFFFFF"/>
              </a:solidFill>
            </a:endParaRPr>
          </a:p>
        </p:txBody>
      </p:sp>
      <p:sp>
        <p:nvSpPr>
          <p:cNvPr id="1229" name="Google Shape;1229;p63"/>
          <p:cNvSpPr txBox="1"/>
          <p:nvPr/>
        </p:nvSpPr>
        <p:spPr>
          <a:xfrm>
            <a:off x="6228950" y="62084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chemeClr val="dk1"/>
                </a:solidFill>
              </a:rPr>
              <a:t>#f8f7f4</a:t>
            </a:r>
            <a:endParaRPr sz="2000">
              <a:solidFill>
                <a:schemeClr val="dk1"/>
              </a:solidFill>
            </a:endParaRPr>
          </a:p>
        </p:txBody>
      </p:sp>
      <p:sp>
        <p:nvSpPr>
          <p:cNvPr id="1230" name="Google Shape;1230;p63"/>
          <p:cNvSpPr txBox="1"/>
          <p:nvPr/>
        </p:nvSpPr>
        <p:spPr>
          <a:xfrm>
            <a:off x="8352600" y="62084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#cea7d2</a:t>
            </a:r>
            <a:endParaRPr sz="2000">
              <a:solidFill>
                <a:srgbClr val="FFFFFF"/>
              </a:solidFill>
            </a:endParaRPr>
          </a:p>
        </p:txBody>
      </p:sp>
      <p:sp>
        <p:nvSpPr>
          <p:cNvPr id="1231" name="Google Shape;1231;p63"/>
          <p:cNvSpPr/>
          <p:nvPr/>
        </p:nvSpPr>
        <p:spPr>
          <a:xfrm>
            <a:off x="10476250" y="5894350"/>
            <a:ext cx="1582800" cy="1508400"/>
          </a:xfrm>
          <a:prstGeom prst="roundRect">
            <a:avLst>
              <a:gd fmla="val 16667" name="adj"/>
            </a:avLst>
          </a:prstGeom>
          <a:solidFill>
            <a:srgbClr val="734D7F"/>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32" name="Google Shape;1232;p63"/>
          <p:cNvSpPr txBox="1"/>
          <p:nvPr/>
        </p:nvSpPr>
        <p:spPr>
          <a:xfrm>
            <a:off x="10476250" y="62084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#734d7f</a:t>
            </a:r>
            <a:endParaRPr sz="2000">
              <a:solidFill>
                <a:srgbClr val="FFFFFF"/>
              </a:solidFill>
            </a:endParaRPr>
          </a:p>
        </p:txBody>
      </p:sp>
      <p:sp>
        <p:nvSpPr>
          <p:cNvPr id="1233" name="Google Shape;1233;p63"/>
          <p:cNvSpPr/>
          <p:nvPr/>
        </p:nvSpPr>
        <p:spPr>
          <a:xfrm>
            <a:off x="12599900" y="5894350"/>
            <a:ext cx="1582800" cy="1508400"/>
          </a:xfrm>
          <a:prstGeom prst="roundRect">
            <a:avLst>
              <a:gd fmla="val 16667" name="adj"/>
            </a:avLst>
          </a:prstGeom>
          <a:solidFill>
            <a:srgbClr val="300C2F"/>
          </a:solidFill>
          <a:ln cap="flat" cmpd="sng" w="9525">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234" name="Google Shape;1234;p63"/>
          <p:cNvSpPr txBox="1"/>
          <p:nvPr/>
        </p:nvSpPr>
        <p:spPr>
          <a:xfrm>
            <a:off x="12599900" y="6208450"/>
            <a:ext cx="1582800" cy="880200"/>
          </a:xfrm>
          <a:prstGeom prst="rect">
            <a:avLst/>
          </a:prstGeom>
          <a:no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rPr lang="en" sz="2000">
                <a:solidFill>
                  <a:srgbClr val="FFFFFF"/>
                </a:solidFill>
              </a:rPr>
              <a:t>#300c2f</a:t>
            </a:r>
            <a:endParaRPr sz="2000">
              <a:solidFill>
                <a:srgbClr val="FFFFFF"/>
              </a:solidFill>
            </a:endParaRPr>
          </a:p>
        </p:txBody>
      </p:sp>
      <p:sp>
        <p:nvSpPr>
          <p:cNvPr id="1235" name="Google Shape;1235;p63"/>
          <p:cNvSpPr txBox="1"/>
          <p:nvPr>
            <p:ph type="title"/>
          </p:nvPr>
        </p:nvSpPr>
        <p:spPr>
          <a:xfrm>
            <a:off x="1446900" y="1022050"/>
            <a:ext cx="1539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9" name="Shape 1239"/>
        <p:cNvGrpSpPr/>
        <p:nvPr/>
      </p:nvGrpSpPr>
      <p:grpSpPr>
        <a:xfrm>
          <a:off x="0" y="0"/>
          <a:ext cx="0" cy="0"/>
          <a:chOff x="0" y="0"/>
          <a:chExt cx="0" cy="0"/>
        </a:xfrm>
      </p:grpSpPr>
      <p:sp>
        <p:nvSpPr>
          <p:cNvPr id="1240" name="Google Shape;1240;p64"/>
          <p:cNvSpPr txBox="1"/>
          <p:nvPr/>
        </p:nvSpPr>
        <p:spPr>
          <a:xfrm>
            <a:off x="2615100" y="2375950"/>
            <a:ext cx="13041000" cy="1705200"/>
          </a:xfrm>
          <a:prstGeom prst="rect">
            <a:avLst/>
          </a:prstGeom>
          <a:noFill/>
          <a:ln>
            <a:noFill/>
          </a:ln>
        </p:spPr>
        <p:txBody>
          <a:bodyPr anchorCtr="0" anchor="t" bIns="182850" lIns="182850" spcFirstLastPara="1" rIns="182850" wrap="square" tIns="182850">
            <a:noAutofit/>
          </a:bodyPr>
          <a:lstStyle/>
          <a:p>
            <a:pPr indent="0" lvl="0" marL="0" rtl="0" algn="ctr">
              <a:lnSpc>
                <a:spcPct val="100000"/>
              </a:lnSpc>
              <a:spcBef>
                <a:spcPts val="0"/>
              </a:spcBef>
              <a:spcAft>
                <a:spcPts val="0"/>
              </a:spcAft>
              <a:buNone/>
            </a:pPr>
            <a:r>
              <a:rPr lang="en" sz="22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2200">
                <a:solidFill>
                  <a:schemeClr val="dk2"/>
                </a:solidFill>
              </a:rPr>
              <a:t>h</a:t>
            </a:r>
            <a:r>
              <a:rPr b="1" lang="en" sz="2200">
                <a:solidFill>
                  <a:schemeClr val="dk2"/>
                </a:solidFill>
                <a:uFill>
                  <a:noFill/>
                </a:uFill>
                <a:hlinkClick r:id="rId3">
                  <a:extLst>
                    <a:ext uri="{A12FA001-AC4F-418D-AE19-62706E023703}">
                      <ahyp:hlinkClr val="tx"/>
                    </a:ext>
                  </a:extLst>
                </a:hlinkClick>
              </a:rPr>
              <a:t>ow it works</a:t>
            </a:r>
            <a:r>
              <a:rPr lang="en" sz="2200">
                <a:solidFill>
                  <a:schemeClr val="lt1"/>
                </a:solidFill>
                <a:uFill>
                  <a:noFill/>
                </a:uFill>
                <a:hlinkClick r:id="rId4">
                  <a:extLst>
                    <a:ext uri="{A12FA001-AC4F-418D-AE19-62706E023703}">
                      <ahyp:hlinkClr val="tx"/>
                    </a:ext>
                  </a:extLst>
                </a:hlinkClick>
              </a:rPr>
              <a:t>.</a:t>
            </a:r>
            <a:endParaRPr sz="2200">
              <a:solidFill>
                <a:schemeClr val="lt1"/>
              </a:solidFill>
            </a:endParaRPr>
          </a:p>
        </p:txBody>
      </p:sp>
      <p:sp>
        <p:nvSpPr>
          <p:cNvPr id="1241" name="Google Shape;1241;p64"/>
          <p:cNvSpPr txBox="1"/>
          <p:nvPr>
            <p:ph type="title"/>
          </p:nvPr>
        </p:nvSpPr>
        <p:spPr>
          <a:xfrm>
            <a:off x="1446900" y="1022050"/>
            <a:ext cx="1539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Storyset</a:t>
            </a:r>
            <a:endParaRPr/>
          </a:p>
        </p:txBody>
      </p:sp>
      <p:pic>
        <p:nvPicPr>
          <p:cNvPr id="1242" name="Google Shape;1242;p64"/>
          <p:cNvPicPr preferRelativeResize="0"/>
          <p:nvPr/>
        </p:nvPicPr>
        <p:blipFill rotWithShape="1">
          <a:blip r:embed="rId5">
            <a:alphaModFix/>
          </a:blip>
          <a:srcRect b="16540" l="0" r="0" t="16547"/>
          <a:stretch/>
        </p:blipFill>
        <p:spPr>
          <a:xfrm>
            <a:off x="1446800" y="5214250"/>
            <a:ext cx="3045230" cy="2037600"/>
          </a:xfrm>
          <a:prstGeom prst="rect">
            <a:avLst/>
          </a:prstGeom>
          <a:noFill/>
          <a:ln>
            <a:noFill/>
          </a:ln>
        </p:spPr>
      </p:pic>
      <p:sp>
        <p:nvSpPr>
          <p:cNvPr id="1243" name="Google Shape;1243;p64">
            <a:hlinkClick r:id="rId6"/>
          </p:cNvPr>
          <p:cNvSpPr txBox="1"/>
          <p:nvPr/>
        </p:nvSpPr>
        <p:spPr>
          <a:xfrm>
            <a:off x="1763715"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chemeClr val="dk2"/>
                </a:solidFill>
                <a:uFill>
                  <a:noFill/>
                </a:uFill>
                <a:hlinkClick r:id="rId7">
                  <a:extLst>
                    <a:ext uri="{A12FA001-AC4F-418D-AE19-62706E023703}">
                      <ahyp:hlinkClr val="tx"/>
                    </a:ext>
                  </a:extLst>
                </a:hlinkClick>
              </a:rPr>
              <a:t>Pana</a:t>
            </a:r>
            <a:endParaRPr b="1" sz="2800">
              <a:solidFill>
                <a:schemeClr val="dk2"/>
              </a:solidFill>
            </a:endParaRPr>
          </a:p>
        </p:txBody>
      </p:sp>
      <p:sp>
        <p:nvSpPr>
          <p:cNvPr id="1244" name="Google Shape;1244;p64">
            <a:hlinkClick r:id="rId8"/>
          </p:cNvPr>
          <p:cNvSpPr txBox="1"/>
          <p:nvPr/>
        </p:nvSpPr>
        <p:spPr>
          <a:xfrm>
            <a:off x="4805945"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chemeClr val="dk2"/>
                </a:solidFill>
                <a:uFill>
                  <a:noFill/>
                </a:uFill>
                <a:hlinkClick r:id="rId9">
                  <a:extLst>
                    <a:ext uri="{A12FA001-AC4F-418D-AE19-62706E023703}">
                      <ahyp:hlinkClr val="tx"/>
                    </a:ext>
                  </a:extLst>
                </a:hlinkClick>
              </a:rPr>
              <a:t>Amico</a:t>
            </a:r>
            <a:endParaRPr b="1" sz="2800">
              <a:solidFill>
                <a:schemeClr val="dk2"/>
              </a:solidFill>
            </a:endParaRPr>
          </a:p>
        </p:txBody>
      </p:sp>
      <p:sp>
        <p:nvSpPr>
          <p:cNvPr id="1245" name="Google Shape;1245;p64">
            <a:hlinkClick r:id="rId10"/>
          </p:cNvPr>
          <p:cNvSpPr txBox="1"/>
          <p:nvPr/>
        </p:nvSpPr>
        <p:spPr>
          <a:xfrm>
            <a:off x="784817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chemeClr val="dk2"/>
                </a:solidFill>
                <a:uFill>
                  <a:noFill/>
                </a:uFill>
                <a:hlinkClick r:id="rId11">
                  <a:extLst>
                    <a:ext uri="{A12FA001-AC4F-418D-AE19-62706E023703}">
                      <ahyp:hlinkClr val="tx"/>
                    </a:ext>
                  </a:extLst>
                </a:hlinkClick>
              </a:rPr>
              <a:t>Bro</a:t>
            </a:r>
            <a:endParaRPr b="1" sz="2800">
              <a:solidFill>
                <a:schemeClr val="dk2"/>
              </a:solidFill>
            </a:endParaRPr>
          </a:p>
        </p:txBody>
      </p:sp>
      <p:sp>
        <p:nvSpPr>
          <p:cNvPr id="1246" name="Google Shape;1246;p64">
            <a:hlinkClick r:id="rId12"/>
          </p:cNvPr>
          <p:cNvSpPr txBox="1"/>
          <p:nvPr/>
        </p:nvSpPr>
        <p:spPr>
          <a:xfrm>
            <a:off x="1089040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chemeClr val="dk2"/>
                </a:solidFill>
                <a:uFill>
                  <a:noFill/>
                </a:uFill>
                <a:hlinkClick r:id="rId13">
                  <a:extLst>
                    <a:ext uri="{A12FA001-AC4F-418D-AE19-62706E023703}">
                      <ahyp:hlinkClr val="tx"/>
                    </a:ext>
                  </a:extLst>
                </a:hlinkClick>
              </a:rPr>
              <a:t>Rafiki</a:t>
            </a:r>
            <a:endParaRPr b="1" sz="2800">
              <a:solidFill>
                <a:schemeClr val="dk2"/>
              </a:solidFill>
            </a:endParaRPr>
          </a:p>
        </p:txBody>
      </p:sp>
      <p:pic>
        <p:nvPicPr>
          <p:cNvPr id="1247" name="Google Shape;1247;p64"/>
          <p:cNvPicPr preferRelativeResize="0"/>
          <p:nvPr/>
        </p:nvPicPr>
        <p:blipFill rotWithShape="1">
          <a:blip r:embed="rId14">
            <a:alphaModFix/>
          </a:blip>
          <a:srcRect b="0" l="0" r="0" t="0"/>
          <a:stretch/>
        </p:blipFill>
        <p:spPr>
          <a:xfrm>
            <a:off x="4752709" y="4962615"/>
            <a:ext cx="2540840" cy="2540870"/>
          </a:xfrm>
          <a:prstGeom prst="rect">
            <a:avLst/>
          </a:prstGeom>
          <a:noFill/>
          <a:ln>
            <a:noFill/>
          </a:ln>
        </p:spPr>
      </p:pic>
      <p:pic>
        <p:nvPicPr>
          <p:cNvPr id="1248" name="Google Shape;1248;p64"/>
          <p:cNvPicPr preferRelativeResize="0"/>
          <p:nvPr/>
        </p:nvPicPr>
        <p:blipFill rotWithShape="1">
          <a:blip r:embed="rId15">
            <a:alphaModFix/>
          </a:blip>
          <a:srcRect b="6377" l="0" r="0" t="6377"/>
          <a:stretch/>
        </p:blipFill>
        <p:spPr>
          <a:xfrm>
            <a:off x="7632061" y="5035600"/>
            <a:ext cx="2744990" cy="2394900"/>
          </a:xfrm>
          <a:prstGeom prst="rect">
            <a:avLst/>
          </a:prstGeom>
          <a:noFill/>
          <a:ln>
            <a:noFill/>
          </a:ln>
        </p:spPr>
      </p:pic>
      <p:pic>
        <p:nvPicPr>
          <p:cNvPr id="1249" name="Google Shape;1249;p64"/>
          <p:cNvPicPr preferRelativeResize="0"/>
          <p:nvPr/>
        </p:nvPicPr>
        <p:blipFill rotWithShape="1">
          <a:blip r:embed="rId16">
            <a:alphaModFix/>
          </a:blip>
          <a:srcRect b="9256" l="0" r="0" t="9256"/>
          <a:stretch/>
        </p:blipFill>
        <p:spPr>
          <a:xfrm>
            <a:off x="10613502" y="5114660"/>
            <a:ext cx="2744950" cy="2236780"/>
          </a:xfrm>
          <a:prstGeom prst="rect">
            <a:avLst/>
          </a:prstGeom>
          <a:noFill/>
          <a:ln>
            <a:noFill/>
          </a:ln>
        </p:spPr>
      </p:pic>
      <p:pic>
        <p:nvPicPr>
          <p:cNvPr id="1250" name="Google Shape;1250;p64"/>
          <p:cNvPicPr preferRelativeResize="0"/>
          <p:nvPr/>
        </p:nvPicPr>
        <p:blipFill rotWithShape="1">
          <a:blip r:embed="rId17">
            <a:alphaModFix/>
          </a:blip>
          <a:srcRect b="14844" l="0" r="0" t="14837"/>
          <a:stretch/>
        </p:blipFill>
        <p:spPr>
          <a:xfrm>
            <a:off x="13435469" y="5035590"/>
            <a:ext cx="3405730" cy="2394920"/>
          </a:xfrm>
          <a:prstGeom prst="rect">
            <a:avLst/>
          </a:prstGeom>
          <a:noFill/>
          <a:ln>
            <a:noFill/>
          </a:ln>
        </p:spPr>
      </p:pic>
      <p:sp>
        <p:nvSpPr>
          <p:cNvPr id="1251" name="Google Shape;1251;p64">
            <a:hlinkClick r:id="rId18"/>
          </p:cNvPr>
          <p:cNvSpPr txBox="1"/>
          <p:nvPr/>
        </p:nvSpPr>
        <p:spPr>
          <a:xfrm>
            <a:off x="13932634" y="7887466"/>
            <a:ext cx="2411400" cy="603000"/>
          </a:xfrm>
          <a:prstGeom prst="rect">
            <a:avLst/>
          </a:prstGeom>
          <a:noFill/>
          <a:ln>
            <a:noFill/>
          </a:ln>
        </p:spPr>
        <p:txBody>
          <a:bodyPr anchorCtr="0" anchor="ctr" bIns="182850" lIns="182850" spcFirstLastPara="1" rIns="182850" wrap="square" tIns="182850">
            <a:noAutofit/>
          </a:bodyPr>
          <a:lstStyle/>
          <a:p>
            <a:pPr indent="0" lvl="0" marL="0" rtl="0" algn="ctr">
              <a:lnSpc>
                <a:spcPct val="115000"/>
              </a:lnSpc>
              <a:spcBef>
                <a:spcPts val="0"/>
              </a:spcBef>
              <a:spcAft>
                <a:spcPts val="0"/>
              </a:spcAft>
              <a:buNone/>
            </a:pPr>
            <a:r>
              <a:rPr b="1" lang="en" sz="2800">
                <a:solidFill>
                  <a:schemeClr val="dk2"/>
                </a:solidFill>
                <a:uFill>
                  <a:noFill/>
                </a:uFill>
                <a:hlinkClick r:id="rId19">
                  <a:extLst>
                    <a:ext uri="{A12FA001-AC4F-418D-AE19-62706E023703}">
                      <ahyp:hlinkClr val="tx"/>
                    </a:ext>
                  </a:extLst>
                </a:hlinkClick>
              </a:rPr>
              <a:t>Cuate</a:t>
            </a:r>
            <a:endParaRPr b="1" sz="2800">
              <a:solidFill>
                <a:schemeClr val="dk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5" name="Shape 1255"/>
        <p:cNvGrpSpPr/>
        <p:nvPr/>
      </p:nvGrpSpPr>
      <p:grpSpPr>
        <a:xfrm>
          <a:off x="0" y="0"/>
          <a:ext cx="0" cy="0"/>
          <a:chOff x="0" y="0"/>
          <a:chExt cx="0" cy="0"/>
        </a:xfrm>
      </p:grpSpPr>
      <p:grpSp>
        <p:nvGrpSpPr>
          <p:cNvPr id="1256" name="Google Shape;1256;p65"/>
          <p:cNvGrpSpPr/>
          <p:nvPr/>
        </p:nvGrpSpPr>
        <p:grpSpPr>
          <a:xfrm>
            <a:off x="10097088" y="6039169"/>
            <a:ext cx="885681" cy="1028542"/>
            <a:chOff x="4727025" y="1332775"/>
            <a:chExt cx="59900" cy="69625"/>
          </a:xfrm>
        </p:grpSpPr>
        <p:sp>
          <p:nvSpPr>
            <p:cNvPr id="1257" name="Google Shape;1257;p6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58" name="Google Shape;1258;p6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59" name="Google Shape;1259;p65"/>
          <p:cNvGrpSpPr/>
          <p:nvPr/>
        </p:nvGrpSpPr>
        <p:grpSpPr>
          <a:xfrm>
            <a:off x="11447721" y="4534145"/>
            <a:ext cx="1001818" cy="1001798"/>
            <a:chOff x="4820425" y="1329900"/>
            <a:chExt cx="70175" cy="70350"/>
          </a:xfrm>
        </p:grpSpPr>
        <p:sp>
          <p:nvSpPr>
            <p:cNvPr id="1260" name="Google Shape;1260;p6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1" name="Google Shape;1261;p6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2" name="Google Shape;1262;p6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3" name="Google Shape;1263;p6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4" name="Google Shape;1264;p65"/>
          <p:cNvGrpSpPr/>
          <p:nvPr/>
        </p:nvGrpSpPr>
        <p:grpSpPr>
          <a:xfrm>
            <a:off x="12752967" y="4557723"/>
            <a:ext cx="1076270" cy="986239"/>
            <a:chOff x="4903200" y="1331525"/>
            <a:chExt cx="73575" cy="67425"/>
          </a:xfrm>
        </p:grpSpPr>
        <p:sp>
          <p:nvSpPr>
            <p:cNvPr id="1265" name="Google Shape;1265;p6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66" name="Google Shape;1266;p6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67" name="Google Shape;1267;p65"/>
          <p:cNvGrpSpPr/>
          <p:nvPr/>
        </p:nvGrpSpPr>
        <p:grpSpPr>
          <a:xfrm>
            <a:off x="11272869" y="6041679"/>
            <a:ext cx="1089125" cy="1023790"/>
            <a:chOff x="4815575" y="1416800"/>
            <a:chExt cx="73750" cy="71400"/>
          </a:xfrm>
        </p:grpSpPr>
        <p:sp>
          <p:nvSpPr>
            <p:cNvPr id="1268" name="Google Shape;1268;p6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69" name="Google Shape;1269;p6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0" name="Google Shape;1270;p6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1" name="Google Shape;1271;p65"/>
          <p:cNvGrpSpPr/>
          <p:nvPr/>
        </p:nvGrpSpPr>
        <p:grpSpPr>
          <a:xfrm>
            <a:off x="12666120" y="6041092"/>
            <a:ext cx="1205827" cy="1024954"/>
            <a:chOff x="4902475" y="1418875"/>
            <a:chExt cx="74500" cy="63775"/>
          </a:xfrm>
        </p:grpSpPr>
        <p:sp>
          <p:nvSpPr>
            <p:cNvPr id="1272" name="Google Shape;1272;p6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3" name="Google Shape;1273;p65"/>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4" name="Google Shape;1274;p65"/>
          <p:cNvGrpSpPr/>
          <p:nvPr/>
        </p:nvGrpSpPr>
        <p:grpSpPr>
          <a:xfrm>
            <a:off x="11497864" y="7519569"/>
            <a:ext cx="1030782" cy="1051398"/>
            <a:chOff x="4818100" y="1507675"/>
            <a:chExt cx="71225" cy="71625"/>
          </a:xfrm>
        </p:grpSpPr>
        <p:sp>
          <p:nvSpPr>
            <p:cNvPr id="1275" name="Google Shape;1275;p6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6" name="Google Shape;1276;p6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7" name="Google Shape;1277;p6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78" name="Google Shape;1278;p6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79" name="Google Shape;1279;p65"/>
          <p:cNvGrpSpPr/>
          <p:nvPr/>
        </p:nvGrpSpPr>
        <p:grpSpPr>
          <a:xfrm>
            <a:off x="10174069" y="7562634"/>
            <a:ext cx="1045912" cy="979737"/>
            <a:chOff x="4721450" y="1509475"/>
            <a:chExt cx="79350" cy="74325"/>
          </a:xfrm>
        </p:grpSpPr>
        <p:sp>
          <p:nvSpPr>
            <p:cNvPr id="1280" name="Google Shape;1280;p6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1" name="Google Shape;1281;p6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2" name="Google Shape;1282;p6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3" name="Google Shape;1283;p6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84" name="Google Shape;1284;p65"/>
          <p:cNvGrpSpPr/>
          <p:nvPr/>
        </p:nvGrpSpPr>
        <p:grpSpPr>
          <a:xfrm>
            <a:off x="12820554" y="7522137"/>
            <a:ext cx="1051409" cy="1070873"/>
            <a:chOff x="4906800" y="1507500"/>
            <a:chExt cx="70350" cy="71075"/>
          </a:xfrm>
        </p:grpSpPr>
        <p:sp>
          <p:nvSpPr>
            <p:cNvPr id="1285" name="Google Shape;1285;p6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6" name="Google Shape;1286;p6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7" name="Google Shape;1287;p6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8" name="Google Shape;1288;p6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89" name="Google Shape;1289;p6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0" name="Google Shape;1290;p65"/>
          <p:cNvGrpSpPr/>
          <p:nvPr/>
        </p:nvGrpSpPr>
        <p:grpSpPr>
          <a:xfrm>
            <a:off x="8886198" y="4534100"/>
            <a:ext cx="1016109" cy="1016190"/>
            <a:chOff x="3736598" y="2170606"/>
            <a:chExt cx="404889" cy="404889"/>
          </a:xfrm>
        </p:grpSpPr>
        <p:sp>
          <p:nvSpPr>
            <p:cNvPr id="1291" name="Google Shape;1291;p6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2" name="Google Shape;1292;p6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3" name="Google Shape;1293;p6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4" name="Google Shape;1294;p6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5" name="Google Shape;1295;p65"/>
          <p:cNvGrpSpPr/>
          <p:nvPr/>
        </p:nvGrpSpPr>
        <p:grpSpPr>
          <a:xfrm>
            <a:off x="7462278" y="4534290"/>
            <a:ext cx="1151580" cy="1015809"/>
            <a:chOff x="3161917" y="2170682"/>
            <a:chExt cx="458870" cy="404737"/>
          </a:xfrm>
        </p:grpSpPr>
        <p:sp>
          <p:nvSpPr>
            <p:cNvPr id="1296" name="Google Shape;1296;p6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97" name="Google Shape;1297;p6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298" name="Google Shape;1298;p6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299" name="Google Shape;1299;p65"/>
          <p:cNvGrpSpPr/>
          <p:nvPr/>
        </p:nvGrpSpPr>
        <p:grpSpPr>
          <a:xfrm>
            <a:off x="7517338" y="6055035"/>
            <a:ext cx="1041460" cy="997135"/>
            <a:chOff x="3179914" y="2889488"/>
            <a:chExt cx="422876" cy="404911"/>
          </a:xfrm>
        </p:grpSpPr>
        <p:sp>
          <p:nvSpPr>
            <p:cNvPr id="1300" name="Google Shape;1300;p6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1" name="Google Shape;1301;p6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2" name="Google Shape;1302;p6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3" name="Google Shape;1303;p6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4" name="Google Shape;1304;p6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5" name="Google Shape;1305;p6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06" name="Google Shape;1306;p65"/>
          <p:cNvGrpSpPr/>
          <p:nvPr/>
        </p:nvGrpSpPr>
        <p:grpSpPr>
          <a:xfrm>
            <a:off x="8774698" y="6054954"/>
            <a:ext cx="1032289" cy="997297"/>
            <a:chOff x="3729467" y="2889422"/>
            <a:chExt cx="419153" cy="404977"/>
          </a:xfrm>
        </p:grpSpPr>
        <p:sp>
          <p:nvSpPr>
            <p:cNvPr id="1307" name="Google Shape;1307;p6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8" name="Google Shape;1308;p6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09" name="Google Shape;1309;p6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0" name="Google Shape;1310;p6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1" name="Google Shape;1311;p6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2" name="Google Shape;1312;p6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3" name="Google Shape;1313;p6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14" name="Google Shape;1314;p65"/>
          <p:cNvSpPr/>
          <p:nvPr/>
        </p:nvSpPr>
        <p:spPr>
          <a:xfrm>
            <a:off x="14811149" y="4548944"/>
            <a:ext cx="370820" cy="188013"/>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5" name="Google Shape;1315;p65"/>
          <p:cNvSpPr/>
          <p:nvPr/>
        </p:nvSpPr>
        <p:spPr>
          <a:xfrm>
            <a:off x="14210057" y="4513750"/>
            <a:ext cx="343541" cy="258396"/>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6" name="Google Shape;1316;p65"/>
          <p:cNvSpPr/>
          <p:nvPr/>
        </p:nvSpPr>
        <p:spPr>
          <a:xfrm>
            <a:off x="15454635" y="4526658"/>
            <a:ext cx="335626" cy="233555"/>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17" name="Google Shape;1317;p65"/>
          <p:cNvSpPr/>
          <p:nvPr/>
        </p:nvSpPr>
        <p:spPr>
          <a:xfrm>
            <a:off x="16044045" y="4513750"/>
            <a:ext cx="327710" cy="258396"/>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18" name="Google Shape;1318;p65"/>
          <p:cNvGrpSpPr/>
          <p:nvPr/>
        </p:nvGrpSpPr>
        <p:grpSpPr>
          <a:xfrm>
            <a:off x="14215354" y="4948724"/>
            <a:ext cx="332947" cy="282993"/>
            <a:chOff x="4660325" y="1866850"/>
            <a:chExt cx="68350" cy="58100"/>
          </a:xfrm>
        </p:grpSpPr>
        <p:sp>
          <p:nvSpPr>
            <p:cNvPr id="1319" name="Google Shape;1319;p6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0" name="Google Shape;1320;p6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1" name="Google Shape;1321;p65"/>
          <p:cNvGrpSpPr/>
          <p:nvPr/>
        </p:nvGrpSpPr>
        <p:grpSpPr>
          <a:xfrm>
            <a:off x="14834043" y="5000172"/>
            <a:ext cx="325031" cy="180098"/>
            <a:chOff x="4791775" y="1877500"/>
            <a:chExt cx="66725" cy="36975"/>
          </a:xfrm>
        </p:grpSpPr>
        <p:sp>
          <p:nvSpPr>
            <p:cNvPr id="1322" name="Google Shape;1322;p6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3" name="Google Shape;1323;p6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4" name="Google Shape;1324;p65"/>
          <p:cNvGrpSpPr/>
          <p:nvPr/>
        </p:nvGrpSpPr>
        <p:grpSpPr>
          <a:xfrm>
            <a:off x="15477469" y="5000172"/>
            <a:ext cx="289958" cy="180098"/>
            <a:chOff x="4923925" y="1877500"/>
            <a:chExt cx="59525" cy="36975"/>
          </a:xfrm>
        </p:grpSpPr>
        <p:sp>
          <p:nvSpPr>
            <p:cNvPr id="1325" name="Google Shape;1325;p6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6" name="Google Shape;1326;p6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27" name="Google Shape;1327;p65"/>
          <p:cNvGrpSpPr/>
          <p:nvPr/>
        </p:nvGrpSpPr>
        <p:grpSpPr>
          <a:xfrm>
            <a:off x="16066452" y="4964554"/>
            <a:ext cx="282895" cy="251333"/>
            <a:chOff x="5058450" y="1870100"/>
            <a:chExt cx="58075" cy="51600"/>
          </a:xfrm>
        </p:grpSpPr>
        <p:sp>
          <p:nvSpPr>
            <p:cNvPr id="1328" name="Google Shape;1328;p6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29" name="Google Shape;1329;p6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0" name="Google Shape;1330;p65"/>
          <p:cNvGrpSpPr/>
          <p:nvPr/>
        </p:nvGrpSpPr>
        <p:grpSpPr>
          <a:xfrm>
            <a:off x="14895481" y="5809370"/>
            <a:ext cx="202155" cy="215289"/>
            <a:chOff x="4811425" y="2065025"/>
            <a:chExt cx="41500" cy="44200"/>
          </a:xfrm>
        </p:grpSpPr>
        <p:sp>
          <p:nvSpPr>
            <p:cNvPr id="1331" name="Google Shape;1331;p6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2" name="Google Shape;1332;p6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3" name="Google Shape;1333;p65"/>
          <p:cNvGrpSpPr/>
          <p:nvPr/>
        </p:nvGrpSpPr>
        <p:grpSpPr>
          <a:xfrm>
            <a:off x="15480356" y="5809796"/>
            <a:ext cx="241733" cy="214437"/>
            <a:chOff x="4929875" y="2065025"/>
            <a:chExt cx="49625" cy="44025"/>
          </a:xfrm>
        </p:grpSpPr>
        <p:sp>
          <p:nvSpPr>
            <p:cNvPr id="1334" name="Google Shape;1334;p6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5" name="Google Shape;1335;p6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6" name="Google Shape;1336;p65"/>
          <p:cNvGrpSpPr/>
          <p:nvPr/>
        </p:nvGrpSpPr>
        <p:grpSpPr>
          <a:xfrm>
            <a:off x="16137694" y="5815824"/>
            <a:ext cx="140412" cy="202382"/>
            <a:chOff x="5083925" y="2066350"/>
            <a:chExt cx="28825" cy="41550"/>
          </a:xfrm>
        </p:grpSpPr>
        <p:sp>
          <p:nvSpPr>
            <p:cNvPr id="1337" name="Google Shape;1337;p6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38" name="Google Shape;1338;p6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39" name="Google Shape;1339;p65"/>
          <p:cNvGrpSpPr/>
          <p:nvPr/>
        </p:nvGrpSpPr>
        <p:grpSpPr>
          <a:xfrm>
            <a:off x="14200802" y="5847119"/>
            <a:ext cx="362052" cy="139792"/>
            <a:chOff x="4659775" y="2072775"/>
            <a:chExt cx="74325" cy="28700"/>
          </a:xfrm>
        </p:grpSpPr>
        <p:sp>
          <p:nvSpPr>
            <p:cNvPr id="1340" name="Google Shape;1340;p6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1" name="Google Shape;1341;p6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2" name="Google Shape;1342;p6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3" name="Google Shape;1343;p65"/>
          <p:cNvGrpSpPr/>
          <p:nvPr/>
        </p:nvGrpSpPr>
        <p:grpSpPr>
          <a:xfrm>
            <a:off x="16040513" y="5428248"/>
            <a:ext cx="334773" cy="178393"/>
            <a:chOff x="4662475" y="1976500"/>
            <a:chExt cx="68725" cy="36625"/>
          </a:xfrm>
        </p:grpSpPr>
        <p:sp>
          <p:nvSpPr>
            <p:cNvPr id="1344" name="Google Shape;1344;p6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5" name="Google Shape;1345;p6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6" name="Google Shape;1346;p6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47" name="Google Shape;1347;p65"/>
          <p:cNvGrpSpPr/>
          <p:nvPr/>
        </p:nvGrpSpPr>
        <p:grpSpPr>
          <a:xfrm>
            <a:off x="15434323" y="5435128"/>
            <a:ext cx="333799" cy="164633"/>
            <a:chOff x="4920150" y="1977875"/>
            <a:chExt cx="68525" cy="33800"/>
          </a:xfrm>
        </p:grpSpPr>
        <p:sp>
          <p:nvSpPr>
            <p:cNvPr id="1348" name="Google Shape;1348;p6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49" name="Google Shape;1349;p6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0" name="Google Shape;1350;p6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1" name="Google Shape;1351;p65"/>
          <p:cNvGrpSpPr/>
          <p:nvPr/>
        </p:nvGrpSpPr>
        <p:grpSpPr>
          <a:xfrm>
            <a:off x="14256638" y="6242964"/>
            <a:ext cx="250380" cy="255717"/>
            <a:chOff x="4676550" y="2160575"/>
            <a:chExt cx="51400" cy="52500"/>
          </a:xfrm>
        </p:grpSpPr>
        <p:sp>
          <p:nvSpPr>
            <p:cNvPr id="1352" name="Google Shape;1352;p6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3" name="Google Shape;1353;p6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4" name="Google Shape;1354;p6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55" name="Google Shape;1355;p65"/>
          <p:cNvGrpSpPr/>
          <p:nvPr/>
        </p:nvGrpSpPr>
        <p:grpSpPr>
          <a:xfrm>
            <a:off x="14851153" y="6257029"/>
            <a:ext cx="290811" cy="227588"/>
            <a:chOff x="4768325" y="2163475"/>
            <a:chExt cx="59700" cy="46725"/>
          </a:xfrm>
        </p:grpSpPr>
        <p:sp>
          <p:nvSpPr>
            <p:cNvPr id="1356" name="Google Shape;1356;p6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7" name="Google Shape;1357;p6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58" name="Google Shape;1358;p65"/>
          <p:cNvSpPr/>
          <p:nvPr/>
        </p:nvSpPr>
        <p:spPr>
          <a:xfrm>
            <a:off x="15515064" y="6240042"/>
            <a:ext cx="172319" cy="261562"/>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59" name="Google Shape;1359;p65"/>
          <p:cNvSpPr/>
          <p:nvPr/>
        </p:nvSpPr>
        <p:spPr>
          <a:xfrm>
            <a:off x="16059815" y="8254211"/>
            <a:ext cx="296169" cy="325978"/>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0" name="Google Shape;1360;p65"/>
          <p:cNvSpPr/>
          <p:nvPr/>
        </p:nvSpPr>
        <p:spPr>
          <a:xfrm>
            <a:off x="14262727" y="6710654"/>
            <a:ext cx="238202" cy="326831"/>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1" name="Google Shape;1361;p65"/>
          <p:cNvSpPr/>
          <p:nvPr/>
        </p:nvSpPr>
        <p:spPr>
          <a:xfrm>
            <a:off x="14198670" y="8285872"/>
            <a:ext cx="366314" cy="262658"/>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2" name="Google Shape;1362;p65"/>
          <p:cNvSpPr/>
          <p:nvPr/>
        </p:nvSpPr>
        <p:spPr>
          <a:xfrm>
            <a:off x="14233317" y="7249161"/>
            <a:ext cx="297021" cy="225031"/>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3" name="Google Shape;1363;p65"/>
          <p:cNvSpPr/>
          <p:nvPr/>
        </p:nvSpPr>
        <p:spPr>
          <a:xfrm>
            <a:off x="15500815" y="7212995"/>
            <a:ext cx="200815" cy="297362"/>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64" name="Google Shape;1364;p65"/>
          <p:cNvGrpSpPr/>
          <p:nvPr/>
        </p:nvGrpSpPr>
        <p:grpSpPr>
          <a:xfrm>
            <a:off x="14883790" y="6767216"/>
            <a:ext cx="225537" cy="213706"/>
            <a:chOff x="4768575" y="2253950"/>
            <a:chExt cx="46300" cy="43875"/>
          </a:xfrm>
        </p:grpSpPr>
        <p:sp>
          <p:nvSpPr>
            <p:cNvPr id="1365" name="Google Shape;1365;p6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6" name="Google Shape;1366;p6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67" name="Google Shape;1367;p65"/>
          <p:cNvGrpSpPr/>
          <p:nvPr/>
        </p:nvGrpSpPr>
        <p:grpSpPr>
          <a:xfrm>
            <a:off x="15483035" y="7745268"/>
            <a:ext cx="236375" cy="292492"/>
            <a:chOff x="4960900" y="2433225"/>
            <a:chExt cx="48525" cy="60050"/>
          </a:xfrm>
        </p:grpSpPr>
        <p:sp>
          <p:nvSpPr>
            <p:cNvPr id="1368" name="Google Shape;1368;p6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69" name="Google Shape;1369;p6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70" name="Google Shape;1370;p65"/>
          <p:cNvGrpSpPr/>
          <p:nvPr/>
        </p:nvGrpSpPr>
        <p:grpSpPr>
          <a:xfrm>
            <a:off x="14860165" y="8273390"/>
            <a:ext cx="272787" cy="287621"/>
            <a:chOff x="4854075" y="2527625"/>
            <a:chExt cx="56000" cy="59050"/>
          </a:xfrm>
        </p:grpSpPr>
        <p:sp>
          <p:nvSpPr>
            <p:cNvPr id="1371" name="Google Shape;1371;p6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2" name="Google Shape;1372;p6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373" name="Google Shape;1373;p65"/>
          <p:cNvSpPr/>
          <p:nvPr/>
        </p:nvSpPr>
        <p:spPr>
          <a:xfrm>
            <a:off x="14890671" y="7758845"/>
            <a:ext cx="211775" cy="265337"/>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4" name="Google Shape;1374;p65"/>
          <p:cNvSpPr/>
          <p:nvPr/>
        </p:nvSpPr>
        <p:spPr>
          <a:xfrm>
            <a:off x="16048003" y="6238154"/>
            <a:ext cx="319794" cy="265337"/>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5" name="Google Shape;1375;p65"/>
          <p:cNvSpPr/>
          <p:nvPr/>
        </p:nvSpPr>
        <p:spPr>
          <a:xfrm>
            <a:off x="14246530" y="7758845"/>
            <a:ext cx="270595" cy="265337"/>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376" name="Google Shape;1376;p65"/>
          <p:cNvGrpSpPr/>
          <p:nvPr/>
        </p:nvGrpSpPr>
        <p:grpSpPr>
          <a:xfrm>
            <a:off x="16108588" y="7200879"/>
            <a:ext cx="198623" cy="321595"/>
            <a:chOff x="5059700" y="2334775"/>
            <a:chExt cx="40775" cy="66025"/>
          </a:xfrm>
        </p:grpSpPr>
        <p:sp>
          <p:nvSpPr>
            <p:cNvPr id="1377" name="Google Shape;1377;p6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8" name="Google Shape;1378;p6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79" name="Google Shape;1379;p6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0" name="Google Shape;1380;p6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1" name="Google Shape;1381;p6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2" name="Google Shape;1382;p6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3" name="Google Shape;1383;p6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4" name="Google Shape;1384;p6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5" name="Google Shape;1385;p6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6" name="Google Shape;1386;p65"/>
          <p:cNvGrpSpPr/>
          <p:nvPr/>
        </p:nvGrpSpPr>
        <p:grpSpPr>
          <a:xfrm>
            <a:off x="16022916" y="7731143"/>
            <a:ext cx="369968" cy="320742"/>
            <a:chOff x="5037700" y="2430325"/>
            <a:chExt cx="75950" cy="65850"/>
          </a:xfrm>
        </p:grpSpPr>
        <p:sp>
          <p:nvSpPr>
            <p:cNvPr id="1387" name="Google Shape;1387;p6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88" name="Google Shape;1388;p6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389" name="Google Shape;1389;p65"/>
          <p:cNvGrpSpPr/>
          <p:nvPr/>
        </p:nvGrpSpPr>
        <p:grpSpPr>
          <a:xfrm>
            <a:off x="14861927" y="7264047"/>
            <a:ext cx="346028" cy="195259"/>
            <a:chOff x="4756975" y="2341800"/>
            <a:chExt cx="91975" cy="51925"/>
          </a:xfrm>
        </p:grpSpPr>
        <p:sp>
          <p:nvSpPr>
            <p:cNvPr id="1390" name="Google Shape;1390;p6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1" name="Google Shape;1391;p6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2" name="Google Shape;1392;p6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3" name="Google Shape;1393;p6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4" name="Google Shape;1394;p6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5" name="Google Shape;1395;p6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6" name="Google Shape;1396;p6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7" name="Google Shape;1397;p6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8" name="Google Shape;1398;p6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399" name="Google Shape;1399;p6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0" name="Google Shape;1400;p6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1" name="Google Shape;1401;p6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2" name="Google Shape;1402;p6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3" name="Google Shape;1403;p6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4" name="Google Shape;1404;p6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5" name="Google Shape;1405;p6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6" name="Google Shape;1406;p6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7" name="Google Shape;1407;p6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8" name="Google Shape;1408;p6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09" name="Google Shape;1409;p6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10" name="Google Shape;1410;p65"/>
          <p:cNvGrpSpPr/>
          <p:nvPr/>
        </p:nvGrpSpPr>
        <p:grpSpPr>
          <a:xfrm>
            <a:off x="15395801" y="8241439"/>
            <a:ext cx="424993" cy="351522"/>
            <a:chOff x="4943575" y="2516350"/>
            <a:chExt cx="98675" cy="81700"/>
          </a:xfrm>
        </p:grpSpPr>
        <p:sp>
          <p:nvSpPr>
            <p:cNvPr id="1411" name="Google Shape;1411;p6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2" name="Google Shape;1412;p6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3" name="Google Shape;1413;p6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4" name="Google Shape;1414;p6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5" name="Google Shape;1415;p6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6" name="Google Shape;1416;p6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7" name="Google Shape;1417;p6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8" name="Google Shape;1418;p6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19" name="Google Shape;1419;p6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0" name="Google Shape;1420;p6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1" name="Google Shape;1421;p6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2" name="Google Shape;1422;p6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3" name="Google Shape;1423;p6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4" name="Google Shape;1424;p6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5" name="Google Shape;1425;p6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6" name="Google Shape;1426;p6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7" name="Google Shape;1427;p6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8" name="Google Shape;1428;p6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29" name="Google Shape;1429;p6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0" name="Google Shape;1430;p6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1" name="Google Shape;1431;p6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2" name="Google Shape;1432;p6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3" name="Google Shape;1433;p6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4" name="Google Shape;1434;p6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5" name="Google Shape;1435;p6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6" name="Google Shape;1436;p6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7" name="Google Shape;1437;p6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8" name="Google Shape;1438;p6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39" name="Google Shape;1439;p6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0" name="Google Shape;1440;p6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1" name="Google Shape;1441;p6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2" name="Google Shape;1442;p6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3" name="Google Shape;1443;p6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4" name="Google Shape;1444;p6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5" name="Google Shape;1445;p6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6" name="Google Shape;1446;p6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7" name="Google Shape;1447;p6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8" name="Google Shape;1448;p6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49" name="Google Shape;1449;p6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0" name="Google Shape;1450;p6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1" name="Google Shape;1451;p6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2" name="Google Shape;1452;p6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3" name="Google Shape;1453;p6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4" name="Google Shape;1454;p6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5" name="Google Shape;1455;p6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6" name="Google Shape;1456;p6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7" name="Google Shape;1457;p6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8" name="Google Shape;1458;p6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59" name="Google Shape;1459;p6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0" name="Google Shape;1460;p6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1" name="Google Shape;1461;p6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2" name="Google Shape;1462;p6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3" name="Google Shape;1463;p6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4" name="Google Shape;1464;p6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5" name="Google Shape;1465;p6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6" name="Google Shape;1466;p6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7" name="Google Shape;1467;p6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8" name="Google Shape;1468;p6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69" name="Google Shape;1469;p6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0" name="Google Shape;1470;p6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1" name="Google Shape;1471;p6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2" name="Google Shape;1472;p6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3" name="Google Shape;1473;p6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4" name="Google Shape;1474;p6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5" name="Google Shape;1475;p6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6" name="Google Shape;1476;p6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7" name="Google Shape;1477;p6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8" name="Google Shape;1478;p6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79" name="Google Shape;1479;p6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0" name="Google Shape;1480;p6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1" name="Google Shape;1481;p6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2" name="Google Shape;1482;p6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3" name="Google Shape;1483;p6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4" name="Google Shape;1484;p6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5" name="Google Shape;1485;p6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6" name="Google Shape;1486;p6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7" name="Google Shape;1487;p6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88" name="Google Shape;1488;p6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89" name="Google Shape;1489;p65"/>
          <p:cNvGrpSpPr/>
          <p:nvPr/>
        </p:nvGrpSpPr>
        <p:grpSpPr>
          <a:xfrm>
            <a:off x="3911924" y="6693926"/>
            <a:ext cx="1930703" cy="269221"/>
            <a:chOff x="4411970" y="2962952"/>
            <a:chExt cx="706544" cy="104212"/>
          </a:xfrm>
        </p:grpSpPr>
        <p:sp>
          <p:nvSpPr>
            <p:cNvPr id="1490" name="Google Shape;1490;p6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1" name="Google Shape;1491;p6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2" name="Google Shape;1492;p6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3" name="Google Shape;1493;p6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4" name="Google Shape;1494;p65"/>
          <p:cNvGrpSpPr/>
          <p:nvPr/>
        </p:nvGrpSpPr>
        <p:grpSpPr>
          <a:xfrm>
            <a:off x="3911924" y="5871755"/>
            <a:ext cx="1920316" cy="578343"/>
            <a:chOff x="4411970" y="2726085"/>
            <a:chExt cx="643107" cy="193659"/>
          </a:xfrm>
        </p:grpSpPr>
        <p:sp>
          <p:nvSpPr>
            <p:cNvPr id="1495" name="Google Shape;1495;p6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6" name="Google Shape;1496;p6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497" name="Google Shape;1497;p6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498" name="Google Shape;1498;p65"/>
          <p:cNvGrpSpPr/>
          <p:nvPr/>
        </p:nvGrpSpPr>
        <p:grpSpPr>
          <a:xfrm>
            <a:off x="1917708" y="6403973"/>
            <a:ext cx="1666345" cy="518419"/>
            <a:chOff x="4411970" y="4340222"/>
            <a:chExt cx="779467" cy="242683"/>
          </a:xfrm>
        </p:grpSpPr>
        <p:sp>
          <p:nvSpPr>
            <p:cNvPr id="1499" name="Google Shape;1499;p6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0" name="Google Shape;1500;p6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1" name="Google Shape;1501;p6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2" name="Google Shape;1502;p65"/>
          <p:cNvGrpSpPr/>
          <p:nvPr/>
        </p:nvGrpSpPr>
        <p:grpSpPr>
          <a:xfrm>
            <a:off x="3911924" y="5195466"/>
            <a:ext cx="1930320" cy="432460"/>
            <a:chOff x="4411970" y="2468674"/>
            <a:chExt cx="747317" cy="167425"/>
          </a:xfrm>
        </p:grpSpPr>
        <p:sp>
          <p:nvSpPr>
            <p:cNvPr id="1503" name="Google Shape;1503;p6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4" name="Google Shape;1504;p6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05" name="Google Shape;1505;p65"/>
          <p:cNvGrpSpPr/>
          <p:nvPr/>
        </p:nvGrpSpPr>
        <p:grpSpPr>
          <a:xfrm>
            <a:off x="1909418" y="5004901"/>
            <a:ext cx="1620901" cy="638297"/>
            <a:chOff x="4411970" y="3686602"/>
            <a:chExt cx="797845" cy="314215"/>
          </a:xfrm>
        </p:grpSpPr>
        <p:sp>
          <p:nvSpPr>
            <p:cNvPr id="1506" name="Google Shape;1506;p65"/>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7" name="Google Shape;1507;p65"/>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8" name="Google Shape;1508;p65"/>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09" name="Google Shape;1509;p65"/>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0" name="Google Shape;1510;p65"/>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11" name="Google Shape;1511;p65"/>
          <p:cNvSpPr/>
          <p:nvPr/>
        </p:nvSpPr>
        <p:spPr>
          <a:xfrm>
            <a:off x="1895116" y="5822074"/>
            <a:ext cx="1645090" cy="391666"/>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12" name="Google Shape;1512;p65"/>
          <p:cNvGrpSpPr/>
          <p:nvPr/>
        </p:nvGrpSpPr>
        <p:grpSpPr>
          <a:xfrm>
            <a:off x="1909611" y="4513948"/>
            <a:ext cx="3940665" cy="417567"/>
            <a:chOff x="6336019" y="3733725"/>
            <a:chExt cx="2566206" cy="351310"/>
          </a:xfrm>
        </p:grpSpPr>
        <p:sp>
          <p:nvSpPr>
            <p:cNvPr id="1513" name="Google Shape;1513;p65"/>
            <p:cNvSpPr/>
            <p:nvPr/>
          </p:nvSpPr>
          <p:spPr>
            <a:xfrm>
              <a:off x="6336019" y="3733735"/>
              <a:ext cx="1881300" cy="351300"/>
            </a:xfrm>
            <a:prstGeom prst="homePlate">
              <a:avLst>
                <a:gd fmla="val 50000"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4" name="Google Shape;1514;p65"/>
            <p:cNvSpPr/>
            <p:nvPr/>
          </p:nvSpPr>
          <p:spPr>
            <a:xfrm>
              <a:off x="8098525" y="3733725"/>
              <a:ext cx="346500" cy="351300"/>
            </a:xfrm>
            <a:prstGeom prst="chevron">
              <a:avLst>
                <a:gd fmla="val 50000"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5" name="Google Shape;1515;p65"/>
            <p:cNvSpPr/>
            <p:nvPr/>
          </p:nvSpPr>
          <p:spPr>
            <a:xfrm>
              <a:off x="8327125" y="3733725"/>
              <a:ext cx="346500" cy="351300"/>
            </a:xfrm>
            <a:prstGeom prst="chevron">
              <a:avLst>
                <a:gd fmla="val 50000"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6" name="Google Shape;1516;p65"/>
            <p:cNvSpPr/>
            <p:nvPr/>
          </p:nvSpPr>
          <p:spPr>
            <a:xfrm>
              <a:off x="8555725" y="3733725"/>
              <a:ext cx="346500" cy="351300"/>
            </a:xfrm>
            <a:prstGeom prst="chevron">
              <a:avLst>
                <a:gd fmla="val 50000"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17" name="Google Shape;1517;p65"/>
          <p:cNvGrpSpPr/>
          <p:nvPr/>
        </p:nvGrpSpPr>
        <p:grpSpPr>
          <a:xfrm>
            <a:off x="3911924" y="7729058"/>
            <a:ext cx="1893101" cy="306400"/>
            <a:chOff x="4404545" y="3301592"/>
            <a:chExt cx="782403" cy="129272"/>
          </a:xfrm>
        </p:grpSpPr>
        <p:sp>
          <p:nvSpPr>
            <p:cNvPr id="1518" name="Google Shape;1518;p6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19" name="Google Shape;1519;p65"/>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0" name="Google Shape;1520;p65"/>
          <p:cNvGrpSpPr/>
          <p:nvPr/>
        </p:nvGrpSpPr>
        <p:grpSpPr>
          <a:xfrm>
            <a:off x="3911924" y="7206976"/>
            <a:ext cx="1924514" cy="278253"/>
            <a:chOff x="4411970" y="3131459"/>
            <a:chExt cx="710520" cy="117397"/>
          </a:xfrm>
        </p:grpSpPr>
        <p:sp>
          <p:nvSpPr>
            <p:cNvPr id="1521" name="Google Shape;1521;p6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2" name="Google Shape;1522;p6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descr="Timeline background shape" id="1523" name="Google Shape;1523;p65"/>
          <p:cNvSpPr/>
          <p:nvPr/>
        </p:nvSpPr>
        <p:spPr>
          <a:xfrm>
            <a:off x="3911924" y="8279286"/>
            <a:ext cx="1920600" cy="306000"/>
          </a:xfrm>
          <a:prstGeom prst="homePlate">
            <a:avLst>
              <a:gd fmla="val 50000" name="adj"/>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524" name="Google Shape;1524;p65"/>
          <p:cNvGrpSpPr/>
          <p:nvPr/>
        </p:nvGrpSpPr>
        <p:grpSpPr>
          <a:xfrm>
            <a:off x="1912214" y="7076565"/>
            <a:ext cx="1647676" cy="917975"/>
            <a:chOff x="4411970" y="1801825"/>
            <a:chExt cx="734586" cy="409262"/>
          </a:xfrm>
        </p:grpSpPr>
        <p:sp>
          <p:nvSpPr>
            <p:cNvPr id="1525" name="Google Shape;1525;p6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6" name="Google Shape;1526;p6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27" name="Google Shape;1527;p65"/>
          <p:cNvGrpSpPr/>
          <p:nvPr/>
        </p:nvGrpSpPr>
        <p:grpSpPr>
          <a:xfrm>
            <a:off x="1912214" y="8173417"/>
            <a:ext cx="1712696" cy="424079"/>
            <a:chOff x="4411970" y="2233974"/>
            <a:chExt cx="763574" cy="189068"/>
          </a:xfrm>
        </p:grpSpPr>
        <p:sp>
          <p:nvSpPr>
            <p:cNvPr id="1528" name="Google Shape;1528;p65"/>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29" name="Google Shape;1529;p65"/>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0" name="Google Shape;1530;p65"/>
          <p:cNvGrpSpPr/>
          <p:nvPr/>
        </p:nvGrpSpPr>
        <p:grpSpPr>
          <a:xfrm>
            <a:off x="6132606" y="4524088"/>
            <a:ext cx="1023205" cy="1023205"/>
            <a:chOff x="5681300" y="2527788"/>
            <a:chExt cx="805800" cy="805800"/>
          </a:xfrm>
        </p:grpSpPr>
        <p:sp>
          <p:nvSpPr>
            <p:cNvPr id="1531" name="Google Shape;1531;p65"/>
            <p:cNvSpPr/>
            <p:nvPr/>
          </p:nvSpPr>
          <p:spPr>
            <a:xfrm>
              <a:off x="5681300" y="2527788"/>
              <a:ext cx="805800" cy="8058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2" name="Google Shape;1532;p6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33" name="Google Shape;1533;p65"/>
          <p:cNvGrpSpPr/>
          <p:nvPr/>
        </p:nvGrpSpPr>
        <p:grpSpPr>
          <a:xfrm>
            <a:off x="6126995" y="6057254"/>
            <a:ext cx="1026042" cy="1025870"/>
            <a:chOff x="4049800" y="640400"/>
            <a:chExt cx="858900" cy="858900"/>
          </a:xfrm>
        </p:grpSpPr>
        <p:sp>
          <p:nvSpPr>
            <p:cNvPr id="1534" name="Google Shape;1534;p65"/>
            <p:cNvSpPr/>
            <p:nvPr/>
          </p:nvSpPr>
          <p:spPr>
            <a:xfrm>
              <a:off x="4049800" y="640400"/>
              <a:ext cx="858900" cy="858900"/>
            </a:xfrm>
            <a:prstGeom prst="donut">
              <a:avLst>
                <a:gd fmla="val 25000" name="adj"/>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535" name="Google Shape;1535;p65"/>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1536" name="Google Shape;1536;p65"/>
          <p:cNvGrpSpPr/>
          <p:nvPr/>
        </p:nvGrpSpPr>
        <p:grpSpPr>
          <a:xfrm>
            <a:off x="5961393" y="7361038"/>
            <a:ext cx="1372978" cy="1373170"/>
            <a:chOff x="5080188" y="927900"/>
            <a:chExt cx="961200" cy="961200"/>
          </a:xfrm>
        </p:grpSpPr>
        <p:sp>
          <p:nvSpPr>
            <p:cNvPr id="1537" name="Google Shape;1537;p65"/>
            <p:cNvSpPr/>
            <p:nvPr/>
          </p:nvSpPr>
          <p:spPr>
            <a:xfrm>
              <a:off x="5201900" y="1050116"/>
              <a:ext cx="716700" cy="716700"/>
            </a:xfrm>
            <a:prstGeom prst="donut">
              <a:avLst>
                <a:gd fmla="val 4716"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8" name="Google Shape;1538;p65"/>
            <p:cNvSpPr/>
            <p:nvPr/>
          </p:nvSpPr>
          <p:spPr>
            <a:xfrm>
              <a:off x="5269594" y="1117818"/>
              <a:ext cx="581100" cy="581100"/>
            </a:xfrm>
            <a:prstGeom prst="donut">
              <a:avLst>
                <a:gd fmla="val 5814"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39" name="Google Shape;1539;p65"/>
            <p:cNvSpPr/>
            <p:nvPr/>
          </p:nvSpPr>
          <p:spPr>
            <a:xfrm>
              <a:off x="5339279" y="1187526"/>
              <a:ext cx="441900" cy="441600"/>
            </a:xfrm>
            <a:prstGeom prst="donut">
              <a:avLst>
                <a:gd fmla="val 7648"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0" name="Google Shape;1540;p65"/>
            <p:cNvSpPr/>
            <p:nvPr/>
          </p:nvSpPr>
          <p:spPr>
            <a:xfrm>
              <a:off x="5414892" y="1263155"/>
              <a:ext cx="290700" cy="290700"/>
            </a:xfrm>
            <a:prstGeom prst="donut">
              <a:avLst>
                <a:gd fmla="val 10182" name="adj"/>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1" name="Google Shape;1541;p6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2" name="Google Shape;1542;p6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3" name="Google Shape;1543;p6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4" name="Google Shape;1544;p6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45" name="Google Shape;1545;p65"/>
          <p:cNvGrpSpPr/>
          <p:nvPr/>
        </p:nvGrpSpPr>
        <p:grpSpPr>
          <a:xfrm>
            <a:off x="7527695" y="7546497"/>
            <a:ext cx="1020745" cy="1021875"/>
            <a:chOff x="7508249" y="1522825"/>
            <a:chExt cx="1326332" cy="1322987"/>
          </a:xfrm>
        </p:grpSpPr>
        <p:sp>
          <p:nvSpPr>
            <p:cNvPr id="1546" name="Google Shape;1546;p65"/>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7" name="Google Shape;1547;p65"/>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8" name="Google Shape;1548;p65"/>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49" name="Google Shape;1549;p65"/>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0" name="Google Shape;1550;p65"/>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551" name="Google Shape;1551;p65"/>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2" name="Google Shape;1552;p65"/>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553" name="Google Shape;1553;p65"/>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554" name="Google Shape;1554;p65"/>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555" name="Google Shape;1555;p65"/>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56" name="Google Shape;1556;p65"/>
          <p:cNvGrpSpPr/>
          <p:nvPr/>
        </p:nvGrpSpPr>
        <p:grpSpPr>
          <a:xfrm>
            <a:off x="8910882" y="7549307"/>
            <a:ext cx="985304" cy="1006695"/>
            <a:chOff x="6039282" y="1042577"/>
            <a:chExt cx="734315" cy="731929"/>
          </a:xfrm>
        </p:grpSpPr>
        <p:sp>
          <p:nvSpPr>
            <p:cNvPr id="1557" name="Google Shape;1557;p6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8" name="Google Shape;1558;p6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59" name="Google Shape;1559;p6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0" name="Google Shape;1560;p6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1561" name="Google Shape;1561;p6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2" name="Google Shape;1562;p6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3" name="Google Shape;1563;p6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4" name="Google Shape;1564;p6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5" name="Google Shape;1565;p6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6" name="Google Shape;1566;p6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7" name="Google Shape;1567;p6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8" name="Google Shape;1568;p6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69" name="Google Shape;1569;p6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0" name="Google Shape;1570;p6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1" name="Google Shape;1571;p6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2" name="Google Shape;1572;p6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3" name="Google Shape;1573;p6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4" name="Google Shape;1574;p6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5" name="Google Shape;1575;p6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6" name="Google Shape;1576;p6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77" name="Google Shape;1577;p6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78" name="Google Shape;1578;p65"/>
          <p:cNvGrpSpPr/>
          <p:nvPr/>
        </p:nvGrpSpPr>
        <p:grpSpPr>
          <a:xfrm>
            <a:off x="10191710" y="4541388"/>
            <a:ext cx="966608" cy="1009805"/>
            <a:chOff x="1825800" y="1651625"/>
            <a:chExt cx="568125" cy="591775"/>
          </a:xfrm>
        </p:grpSpPr>
        <p:sp>
          <p:nvSpPr>
            <p:cNvPr id="1579" name="Google Shape;1579;p65"/>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0" name="Google Shape;1580;p65"/>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1" name="Google Shape;1581;p65"/>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2" name="Google Shape;1582;p65"/>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3" name="Google Shape;1583;p6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4" name="Google Shape;1584;p65"/>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585" name="Google Shape;1585;p65"/>
          <p:cNvSpPr/>
          <p:nvPr/>
        </p:nvSpPr>
        <p:spPr>
          <a:xfrm>
            <a:off x="15426886" y="6699733"/>
            <a:ext cx="348673" cy="348673"/>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6" name="Google Shape;1586;p65"/>
          <p:cNvSpPr/>
          <p:nvPr/>
        </p:nvSpPr>
        <p:spPr>
          <a:xfrm>
            <a:off x="16059400" y="6757369"/>
            <a:ext cx="297000" cy="233400"/>
          </a:xfrm>
          <a:prstGeom prst="stripedRightArrow">
            <a:avLst>
              <a:gd fmla="val 50000" name="adj1"/>
              <a:gd fmla="val 50000" name="adj2"/>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7" name="Google Shape;1587;p65"/>
          <p:cNvSpPr/>
          <p:nvPr/>
        </p:nvSpPr>
        <p:spPr>
          <a:xfrm>
            <a:off x="14263628" y="5399244"/>
            <a:ext cx="236400" cy="236400"/>
          </a:xfrm>
          <a:prstGeom prst="curvedRightArrow">
            <a:avLst>
              <a:gd fmla="val 25000" name="adj1"/>
              <a:gd fmla="val 50000" name="adj2"/>
              <a:gd fmla="val 25000" name="adj3"/>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8" name="Google Shape;1588;p65"/>
          <p:cNvSpPr/>
          <p:nvPr/>
        </p:nvSpPr>
        <p:spPr>
          <a:xfrm flipH="1">
            <a:off x="14878359" y="5399244"/>
            <a:ext cx="236400" cy="236400"/>
          </a:xfrm>
          <a:prstGeom prst="curvedRightArrow">
            <a:avLst>
              <a:gd fmla="val 25000" name="adj1"/>
              <a:gd fmla="val 50000" name="adj2"/>
              <a:gd fmla="val 25000" name="adj3"/>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589" name="Google Shape;1589;p65"/>
          <p:cNvSpPr txBox="1"/>
          <p:nvPr/>
        </p:nvSpPr>
        <p:spPr>
          <a:xfrm>
            <a:off x="1446700" y="2375950"/>
            <a:ext cx="15394200" cy="1628400"/>
          </a:xfrm>
          <a:prstGeom prst="rect">
            <a:avLst/>
          </a:prstGeom>
          <a:noFill/>
          <a:ln>
            <a:noFill/>
          </a:ln>
        </p:spPr>
        <p:txBody>
          <a:bodyPr anchorCtr="0" anchor="t" bIns="182850" lIns="182850" spcFirstLastPara="1" rIns="182850" wrap="square" tIns="182850">
            <a:noAutofit/>
          </a:bodyPr>
          <a:lstStyle/>
          <a:p>
            <a:pPr indent="0" lvl="0" marL="0" rtl="0" algn="ctr">
              <a:lnSpc>
                <a:spcPct val="100000"/>
              </a:lnSpc>
              <a:spcBef>
                <a:spcPts val="0"/>
              </a:spcBef>
              <a:spcAft>
                <a:spcPts val="0"/>
              </a:spcAft>
              <a:buNone/>
            </a:pPr>
            <a:r>
              <a:rPr lang="en" sz="2200">
                <a:solidFill>
                  <a:schemeClr val="lt1"/>
                </a:solidFill>
              </a:rPr>
              <a:t>You can easily </a:t>
            </a:r>
            <a:r>
              <a:rPr b="1" lang="en" sz="2200">
                <a:solidFill>
                  <a:schemeClr val="dk2"/>
                </a:solidFill>
              </a:rPr>
              <a:t>resize </a:t>
            </a:r>
            <a:r>
              <a:rPr lang="en" sz="2200">
                <a:solidFill>
                  <a:schemeClr val="lt1"/>
                </a:solidFill>
              </a:rPr>
              <a:t>these resources without losing quality. To </a:t>
            </a:r>
            <a:r>
              <a:rPr b="1" lang="en" sz="2200">
                <a:solidFill>
                  <a:schemeClr val="dk2"/>
                </a:solidFill>
              </a:rPr>
              <a:t>change the color</a:t>
            </a:r>
            <a:r>
              <a:rPr lang="en" sz="2200">
                <a:solidFill>
                  <a:schemeClr val="lt1"/>
                </a:solidFill>
              </a:rPr>
              <a:t>, just ungroup the resource and click on the object you want to change. Then, click on the paint bucket and select the color you want. Group the resource again when you’re done. You can also look for more </a:t>
            </a:r>
            <a:r>
              <a:rPr b="1" lang="en" sz="2200">
                <a:solidFill>
                  <a:schemeClr val="dk2"/>
                </a:solidFill>
                <a:uFill>
                  <a:noFill/>
                </a:uFill>
                <a:hlinkClick r:id="rId3">
                  <a:extLst>
                    <a:ext uri="{A12FA001-AC4F-418D-AE19-62706E023703}">
                      <ahyp:hlinkClr val="tx"/>
                    </a:ext>
                  </a:extLst>
                </a:hlinkClick>
              </a:rPr>
              <a:t>infographics</a:t>
            </a:r>
            <a:r>
              <a:rPr b="1" lang="en" sz="2200">
                <a:solidFill>
                  <a:schemeClr val="dk2"/>
                </a:solidFill>
              </a:rPr>
              <a:t> </a:t>
            </a:r>
            <a:r>
              <a:rPr lang="en" sz="2200">
                <a:solidFill>
                  <a:schemeClr val="lt1"/>
                </a:solidFill>
              </a:rPr>
              <a:t>on Slidesgo.</a:t>
            </a:r>
            <a:endParaRPr sz="2200">
              <a:solidFill>
                <a:schemeClr val="lt1"/>
              </a:solidFill>
            </a:endParaRPr>
          </a:p>
        </p:txBody>
      </p:sp>
      <p:sp>
        <p:nvSpPr>
          <p:cNvPr id="1590" name="Google Shape;1590;p65"/>
          <p:cNvSpPr txBox="1"/>
          <p:nvPr>
            <p:ph type="title"/>
          </p:nvPr>
        </p:nvSpPr>
        <p:spPr>
          <a:xfrm>
            <a:off x="1446900" y="1022050"/>
            <a:ext cx="1539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4" name="Shape 1594"/>
        <p:cNvGrpSpPr/>
        <p:nvPr/>
      </p:nvGrpSpPr>
      <p:grpSpPr>
        <a:xfrm>
          <a:off x="0" y="0"/>
          <a:ext cx="0" cy="0"/>
          <a:chOff x="0" y="0"/>
          <a:chExt cx="0" cy="0"/>
        </a:xfrm>
      </p:grpSpPr>
      <p:grpSp>
        <p:nvGrpSpPr>
          <p:cNvPr id="1595" name="Google Shape;1595;p66"/>
          <p:cNvGrpSpPr/>
          <p:nvPr/>
        </p:nvGrpSpPr>
        <p:grpSpPr>
          <a:xfrm>
            <a:off x="1444118" y="1910336"/>
            <a:ext cx="4985736" cy="2759752"/>
            <a:chOff x="2654821" y="2311071"/>
            <a:chExt cx="2279715" cy="1262120"/>
          </a:xfrm>
        </p:grpSpPr>
        <p:grpSp>
          <p:nvGrpSpPr>
            <p:cNvPr id="1596" name="Google Shape;1596;p66"/>
            <p:cNvGrpSpPr/>
            <p:nvPr/>
          </p:nvGrpSpPr>
          <p:grpSpPr>
            <a:xfrm>
              <a:off x="4034269" y="2840745"/>
              <a:ext cx="40212" cy="36437"/>
              <a:chOff x="4293400" y="2574725"/>
              <a:chExt cx="84425" cy="80100"/>
            </a:xfrm>
          </p:grpSpPr>
          <p:sp>
            <p:nvSpPr>
              <p:cNvPr id="1597" name="Google Shape;1597;p6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598" name="Google Shape;1598;p6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599" name="Google Shape;1599;p66"/>
            <p:cNvGrpSpPr/>
            <p:nvPr/>
          </p:nvGrpSpPr>
          <p:grpSpPr>
            <a:xfrm>
              <a:off x="3894606" y="2334874"/>
              <a:ext cx="913198" cy="518984"/>
              <a:chOff x="4000175" y="1462675"/>
              <a:chExt cx="1917275" cy="1140875"/>
            </a:xfrm>
          </p:grpSpPr>
          <p:sp>
            <p:nvSpPr>
              <p:cNvPr id="1600" name="Google Shape;1600;p6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01" name="Google Shape;1601;p66"/>
              <p:cNvGrpSpPr/>
              <p:nvPr/>
            </p:nvGrpSpPr>
            <p:grpSpPr>
              <a:xfrm>
                <a:off x="4000175" y="1462675"/>
                <a:ext cx="1917275" cy="1140875"/>
                <a:chOff x="4000175" y="1462675"/>
                <a:chExt cx="1917275" cy="1140875"/>
              </a:xfrm>
            </p:grpSpPr>
            <p:sp>
              <p:nvSpPr>
                <p:cNvPr id="1602" name="Google Shape;1602;p6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03" name="Google Shape;1603;p6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4" name="Google Shape;1604;p6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5" name="Google Shape;1605;p6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06" name="Google Shape;1606;p6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sp>
              <p:nvSpPr>
                <p:cNvPr id="1607" name="Google Shape;1607;p6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608" name="Google Shape;1608;p66"/>
            <p:cNvGrpSpPr/>
            <p:nvPr/>
          </p:nvGrpSpPr>
          <p:grpSpPr>
            <a:xfrm>
              <a:off x="3875768" y="2846704"/>
              <a:ext cx="44796" cy="47366"/>
              <a:chOff x="3960625" y="2587825"/>
              <a:chExt cx="94050" cy="104125"/>
            </a:xfrm>
          </p:grpSpPr>
          <p:sp>
            <p:nvSpPr>
              <p:cNvPr id="1609" name="Google Shape;1609;p6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10" name="Google Shape;1610;p6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11" name="Google Shape;1611;p66"/>
            <p:cNvGrpSpPr/>
            <p:nvPr/>
          </p:nvGrpSpPr>
          <p:grpSpPr>
            <a:xfrm>
              <a:off x="3782759" y="2807162"/>
              <a:ext cx="82686" cy="85487"/>
              <a:chOff x="3765350" y="2500900"/>
              <a:chExt cx="173600" cy="187925"/>
            </a:xfrm>
          </p:grpSpPr>
          <p:sp>
            <p:nvSpPr>
              <p:cNvPr id="1612" name="Google Shape;1612;p6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13" name="Google Shape;1613;p6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4" name="Google Shape;1614;p6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5" name="Google Shape;1615;p6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6" name="Google Shape;1616;p6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17" name="Google Shape;1617;p6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18" name="Google Shape;1618;p66"/>
            <p:cNvGrpSpPr/>
            <p:nvPr/>
          </p:nvGrpSpPr>
          <p:grpSpPr>
            <a:xfrm>
              <a:off x="3775674" y="2798496"/>
              <a:ext cx="40545" cy="23564"/>
              <a:chOff x="3750475" y="2481850"/>
              <a:chExt cx="85125" cy="51800"/>
            </a:xfrm>
          </p:grpSpPr>
          <p:sp>
            <p:nvSpPr>
              <p:cNvPr id="1619" name="Google Shape;1619;p6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0" name="Google Shape;1620;p6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21" name="Google Shape;1621;p66"/>
            <p:cNvGrpSpPr/>
            <p:nvPr/>
          </p:nvGrpSpPr>
          <p:grpSpPr>
            <a:xfrm>
              <a:off x="3716946" y="2776024"/>
              <a:ext cx="81971" cy="76912"/>
              <a:chOff x="3627175" y="2432450"/>
              <a:chExt cx="172100" cy="169075"/>
            </a:xfrm>
          </p:grpSpPr>
          <p:sp>
            <p:nvSpPr>
              <p:cNvPr id="1622" name="Google Shape;1622;p6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3" name="Google Shape;1623;p6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624" name="Google Shape;1624;p6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625" name="Google Shape;1625;p66"/>
            <p:cNvGrpSpPr/>
            <p:nvPr/>
          </p:nvGrpSpPr>
          <p:grpSpPr>
            <a:xfrm>
              <a:off x="3685682" y="2845624"/>
              <a:ext cx="29311" cy="45055"/>
              <a:chOff x="3561536" y="2585450"/>
              <a:chExt cx="61539" cy="99045"/>
            </a:xfrm>
          </p:grpSpPr>
          <p:sp>
            <p:nvSpPr>
              <p:cNvPr id="1626" name="Google Shape;1626;p6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27" name="Google Shape;1627;p6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628" name="Google Shape;1628;p66"/>
            <p:cNvGrpSpPr/>
            <p:nvPr/>
          </p:nvGrpSpPr>
          <p:grpSpPr>
            <a:xfrm>
              <a:off x="3849905" y="2572252"/>
              <a:ext cx="74339" cy="119559"/>
              <a:chOff x="3906325" y="1984500"/>
              <a:chExt cx="156075" cy="262825"/>
            </a:xfrm>
          </p:grpSpPr>
          <p:sp>
            <p:nvSpPr>
              <p:cNvPr id="1629" name="Google Shape;1629;p6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630" name="Google Shape;1630;p6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31" name="Google Shape;1631;p66"/>
            <p:cNvGrpSpPr/>
            <p:nvPr/>
          </p:nvGrpSpPr>
          <p:grpSpPr>
            <a:xfrm>
              <a:off x="2654821" y="2414345"/>
              <a:ext cx="667570" cy="558731"/>
              <a:chOff x="1397225" y="1637375"/>
              <a:chExt cx="1401575" cy="1228250"/>
            </a:xfrm>
          </p:grpSpPr>
          <p:sp>
            <p:nvSpPr>
              <p:cNvPr id="1632" name="Google Shape;1632;p6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633" name="Google Shape;1633;p66"/>
              <p:cNvGrpSpPr/>
              <p:nvPr/>
            </p:nvGrpSpPr>
            <p:grpSpPr>
              <a:xfrm>
                <a:off x="1397225" y="1637375"/>
                <a:ext cx="1398775" cy="1228250"/>
                <a:chOff x="1397225" y="1637375"/>
                <a:chExt cx="1398775" cy="1228250"/>
              </a:xfrm>
            </p:grpSpPr>
            <p:sp>
              <p:nvSpPr>
                <p:cNvPr id="1634" name="Google Shape;1634;p6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35" name="Google Shape;1635;p6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1636" name="Google Shape;1636;p66"/>
            <p:cNvGrpSpPr/>
            <p:nvPr/>
          </p:nvGrpSpPr>
          <p:grpSpPr>
            <a:xfrm>
              <a:off x="3230417" y="3103734"/>
              <a:ext cx="282982" cy="280332"/>
              <a:chOff x="2605700" y="3152850"/>
              <a:chExt cx="594125" cy="616250"/>
            </a:xfrm>
          </p:grpSpPr>
          <p:sp>
            <p:nvSpPr>
              <p:cNvPr id="1637" name="Google Shape;1637;p6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638" name="Google Shape;1638;p6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grpSp>
        <p:grpSp>
          <p:nvGrpSpPr>
            <p:cNvPr id="1639" name="Google Shape;1639;p66"/>
            <p:cNvGrpSpPr/>
            <p:nvPr/>
          </p:nvGrpSpPr>
          <p:grpSpPr>
            <a:xfrm>
              <a:off x="3265985" y="3226989"/>
              <a:ext cx="87151" cy="346202"/>
              <a:chOff x="2680375" y="3423800"/>
              <a:chExt cx="182975" cy="761050"/>
            </a:xfrm>
          </p:grpSpPr>
          <p:sp>
            <p:nvSpPr>
              <p:cNvPr id="1640" name="Google Shape;1640;p6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641" name="Google Shape;1641;p6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642" name="Google Shape;1642;p66"/>
            <p:cNvGrpSpPr/>
            <p:nvPr/>
          </p:nvGrpSpPr>
          <p:grpSpPr>
            <a:xfrm>
              <a:off x="3855466" y="3289811"/>
              <a:ext cx="112514" cy="94210"/>
              <a:chOff x="3918000" y="3561900"/>
              <a:chExt cx="236225" cy="207100"/>
            </a:xfrm>
          </p:grpSpPr>
          <p:sp>
            <p:nvSpPr>
              <p:cNvPr id="1643" name="Google Shape;1643;p6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644" name="Google Shape;1644;p6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645" name="Google Shape;1645;p66"/>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6" name="Google Shape;1646;p66"/>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47" name="Google Shape;1647;p66"/>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grpSp>
          <p:nvGrpSpPr>
            <p:cNvPr id="1648" name="Google Shape;1648;p66"/>
            <p:cNvGrpSpPr/>
            <p:nvPr/>
          </p:nvGrpSpPr>
          <p:grpSpPr>
            <a:xfrm>
              <a:off x="2905224" y="2311071"/>
              <a:ext cx="596721" cy="528992"/>
              <a:chOff x="1922950" y="1410350"/>
              <a:chExt cx="1252825" cy="1162875"/>
            </a:xfrm>
          </p:grpSpPr>
          <p:sp>
            <p:nvSpPr>
              <p:cNvPr id="1649" name="Google Shape;1649;p6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0" name="Google Shape;1650;p6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1" name="Google Shape;1651;p6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2" name="Google Shape;1652;p6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3" name="Google Shape;1653;p6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4" name="Google Shape;1654;p6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5" name="Google Shape;1655;p6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6" name="Google Shape;1656;p6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7" name="Google Shape;1657;p6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8" name="Google Shape;1658;p6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59" name="Google Shape;1659;p6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0" name="Google Shape;1660;p6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1" name="Google Shape;1661;p6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2" name="Google Shape;1662;p6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3" name="Google Shape;1663;p6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4" name="Google Shape;1664;p6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grpSp>
        <p:sp>
          <p:nvSpPr>
            <p:cNvPr id="1665" name="Google Shape;1665;p66"/>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6" name="Google Shape;1666;p66"/>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7" name="Google Shape;1667;p66"/>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8" name="Google Shape;1668;p66"/>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69" name="Google Shape;1669;p66"/>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0" name="Google Shape;1670;p66"/>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1" name="Google Shape;1671;p66"/>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2" name="Google Shape;1672;p66"/>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3" name="Google Shape;1673;p66"/>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4" name="Google Shape;1674;p66"/>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5" name="Google Shape;1675;p66"/>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6" name="Google Shape;1676;p66"/>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7" name="Google Shape;1677;p66"/>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8" name="Google Shape;1678;p66"/>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79" name="Google Shape;1679;p66"/>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0" name="Google Shape;1680;p66"/>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1" name="Google Shape;1681;p66"/>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2" name="Google Shape;1682;p66"/>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3" name="Google Shape;1683;p66"/>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4" name="Google Shape;1684;p66"/>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sp>
          <p:nvSpPr>
            <p:cNvPr id="1685" name="Google Shape;1685;p66"/>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sp>
          <p:nvSpPr>
            <p:cNvPr id="1686" name="Google Shape;1686;p66"/>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687" name="Google Shape;1687;p66"/>
            <p:cNvGrpSpPr/>
            <p:nvPr/>
          </p:nvGrpSpPr>
          <p:grpSpPr>
            <a:xfrm>
              <a:off x="3280929" y="3294542"/>
              <a:ext cx="109894" cy="272224"/>
              <a:chOff x="2711750" y="3572300"/>
              <a:chExt cx="230725" cy="598425"/>
            </a:xfrm>
          </p:grpSpPr>
          <p:sp>
            <p:nvSpPr>
              <p:cNvPr id="1688" name="Google Shape;1688;p6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89" name="Google Shape;1689;p6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690" name="Google Shape;1690;p66"/>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691" name="Google Shape;1691;p66"/>
            <p:cNvGrpSpPr/>
            <p:nvPr/>
          </p:nvGrpSpPr>
          <p:grpSpPr>
            <a:xfrm>
              <a:off x="3790439" y="2408636"/>
              <a:ext cx="73017" cy="75684"/>
              <a:chOff x="3781475" y="1624825"/>
              <a:chExt cx="153300" cy="166375"/>
            </a:xfrm>
          </p:grpSpPr>
          <p:sp>
            <p:nvSpPr>
              <p:cNvPr id="1692" name="Google Shape;1692;p6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3" name="Google Shape;1693;p6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4" name="Google Shape;1694;p6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5" name="Google Shape;1695;p6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696" name="Google Shape;1696;p66"/>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7" name="Google Shape;1697;p66"/>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8" name="Google Shape;1698;p66"/>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699" name="Google Shape;1699;p66"/>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0" name="Google Shape;1700;p66"/>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1" name="Google Shape;1701;p66"/>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2" name="Google Shape;1702;p66"/>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703" name="Google Shape;1703;p66"/>
            <p:cNvGrpSpPr/>
            <p:nvPr/>
          </p:nvGrpSpPr>
          <p:grpSpPr>
            <a:xfrm>
              <a:off x="4403342" y="3107749"/>
              <a:ext cx="316680" cy="101374"/>
              <a:chOff x="5068275" y="3161675"/>
              <a:chExt cx="664875" cy="222850"/>
            </a:xfrm>
          </p:grpSpPr>
          <p:sp>
            <p:nvSpPr>
              <p:cNvPr id="1704" name="Google Shape;1704;p6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5" name="Google Shape;1705;p6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6" name="Google Shape;1706;p6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7" name="Google Shape;1707;p6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708" name="Google Shape;1708;p66"/>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09" name="Google Shape;1709;p66"/>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0" name="Google Shape;1710;p66"/>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1" name="Google Shape;1711;p66"/>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2" name="Google Shape;1712;p66"/>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3" name="Google Shape;1713;p66"/>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4" name="Google Shape;1714;p66"/>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5" name="Google Shape;1715;p66"/>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6" name="Google Shape;1716;p66"/>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7" name="Google Shape;1717;p66"/>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8" name="Google Shape;1718;p66"/>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19" name="Google Shape;1719;p66"/>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0" name="Google Shape;1720;p66"/>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1" name="Google Shape;1721;p66"/>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2" name="Google Shape;1722;p66"/>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3" name="Google Shape;1723;p66"/>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4" name="Google Shape;1724;p66"/>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5" name="Google Shape;1725;p66"/>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6" name="Google Shape;1726;p66"/>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7" name="Google Shape;1727;p66"/>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8" name="Google Shape;1728;p66"/>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29" name="Google Shape;1729;p66"/>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0" name="Google Shape;1730;p66"/>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1" name="Google Shape;1731;p66"/>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2" name="Google Shape;1732;p66"/>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3" name="Google Shape;1733;p66"/>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4" name="Google Shape;1734;p66"/>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5" name="Google Shape;1735;p66"/>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6" name="Google Shape;1736;p66"/>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737" name="Google Shape;1737;p66"/>
            <p:cNvGrpSpPr/>
            <p:nvPr/>
          </p:nvGrpSpPr>
          <p:grpSpPr>
            <a:xfrm>
              <a:off x="3697513" y="2707266"/>
              <a:ext cx="59549" cy="79733"/>
              <a:chOff x="3586375" y="2281300"/>
              <a:chExt cx="125025" cy="175275"/>
            </a:xfrm>
          </p:grpSpPr>
          <p:sp>
            <p:nvSpPr>
              <p:cNvPr id="1738" name="Google Shape;1738;p6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39" name="Google Shape;1739;p6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740" name="Google Shape;1740;p66"/>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741" name="Google Shape;1741;p66"/>
            <p:cNvGrpSpPr/>
            <p:nvPr/>
          </p:nvGrpSpPr>
          <p:grpSpPr>
            <a:xfrm>
              <a:off x="4513224" y="3221724"/>
              <a:ext cx="274563" cy="280321"/>
              <a:chOff x="5298975" y="3412225"/>
              <a:chExt cx="576450" cy="616225"/>
            </a:xfrm>
          </p:grpSpPr>
          <p:sp>
            <p:nvSpPr>
              <p:cNvPr id="1742" name="Google Shape;1742;p6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sp>
            <p:nvSpPr>
              <p:cNvPr id="1743" name="Google Shape;1743;p6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744" name="Google Shape;1744;p66"/>
            <p:cNvGrpSpPr/>
            <p:nvPr/>
          </p:nvGrpSpPr>
          <p:grpSpPr>
            <a:xfrm>
              <a:off x="4824403" y="3421846"/>
              <a:ext cx="110132" cy="130647"/>
              <a:chOff x="5952300" y="3852150"/>
              <a:chExt cx="231225" cy="287200"/>
            </a:xfrm>
          </p:grpSpPr>
          <p:sp>
            <p:nvSpPr>
              <p:cNvPr id="1745" name="Google Shape;1745;p6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6" name="Google Shape;1746;p6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747" name="Google Shape;1747;p66"/>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8" name="Google Shape;1748;p66"/>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49" name="Google Shape;1749;p66"/>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0" name="Google Shape;1750;p66"/>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1" name="Google Shape;1751;p66"/>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2" name="Google Shape;1752;p66"/>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3" name="Google Shape;1753;p66"/>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4" name="Google Shape;1754;p66"/>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755" name="Google Shape;1755;p66"/>
            <p:cNvGrpSpPr/>
            <p:nvPr/>
          </p:nvGrpSpPr>
          <p:grpSpPr>
            <a:xfrm>
              <a:off x="4295710" y="3079670"/>
              <a:ext cx="14968" cy="27135"/>
              <a:chOff x="4842300" y="3099950"/>
              <a:chExt cx="31425" cy="59650"/>
            </a:xfrm>
          </p:grpSpPr>
          <p:sp>
            <p:nvSpPr>
              <p:cNvPr id="1756" name="Google Shape;1756;p6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7" name="Google Shape;1757;p6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8" name="Google Shape;1758;p6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59" name="Google Shape;1759;p6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760" name="Google Shape;1760;p66"/>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1" name="Google Shape;1761;p66"/>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2" name="Google Shape;1762;p66"/>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3" name="Google Shape;1763;p66"/>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4" name="Google Shape;1764;p66"/>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5" name="Google Shape;1765;p66"/>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6" name="Google Shape;1766;p66"/>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67" name="Google Shape;1767;p66"/>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768" name="Google Shape;1768;p66"/>
            <p:cNvGrpSpPr/>
            <p:nvPr/>
          </p:nvGrpSpPr>
          <p:grpSpPr>
            <a:xfrm>
              <a:off x="3831056" y="2816010"/>
              <a:ext cx="37378" cy="27612"/>
              <a:chOff x="3866750" y="2520350"/>
              <a:chExt cx="78475" cy="60700"/>
            </a:xfrm>
          </p:grpSpPr>
          <p:sp>
            <p:nvSpPr>
              <p:cNvPr id="1769" name="Google Shape;1769;p6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0" name="Google Shape;1770;p6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1" name="Google Shape;1771;p6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2" name="Google Shape;1772;p6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773" name="Google Shape;1773;p66"/>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4" name="Google Shape;1774;p66"/>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5" name="Google Shape;1775;p66"/>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6" name="Google Shape;1776;p66"/>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7" name="Google Shape;1777;p66"/>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8" name="Google Shape;1778;p66"/>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79" name="Google Shape;1779;p66"/>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0" name="Google Shape;1780;p66"/>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1" name="Google Shape;1781;p66"/>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2" name="Google Shape;1782;p66"/>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3" name="Google Shape;1783;p66"/>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4" name="Google Shape;1784;p66"/>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5" name="Google Shape;1785;p66"/>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6" name="Google Shape;1786;p66"/>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7" name="Google Shape;1787;p66"/>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8" name="Google Shape;1788;p66"/>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89" name="Google Shape;1789;p66"/>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sp>
          <p:nvSpPr>
            <p:cNvPr id="1790" name="Google Shape;1790;p66"/>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1" name="Google Shape;1791;p66"/>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2" name="Google Shape;1792;p66"/>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3" name="Google Shape;1793;p66"/>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4" name="Google Shape;1794;p66"/>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5" name="Google Shape;1795;p66"/>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6" name="Google Shape;1796;p66"/>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7" name="Google Shape;1797;p66"/>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8" name="Google Shape;1798;p66"/>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799" name="Google Shape;1799;p66"/>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0" name="Google Shape;1800;p66"/>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1" name="Google Shape;1801;p66"/>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sp>
          <p:nvSpPr>
            <p:cNvPr id="1802" name="Google Shape;1802;p66"/>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3" name="Google Shape;1803;p66"/>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4" name="Google Shape;1804;p66"/>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5" name="Google Shape;1805;p66"/>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6" name="Google Shape;1806;p66"/>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7" name="Google Shape;1807;p66"/>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8" name="Google Shape;1808;p66"/>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09" name="Google Shape;1809;p66"/>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0" name="Google Shape;1810;p66"/>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1" name="Google Shape;1811;p66"/>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2" name="Google Shape;1812;p66"/>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3" name="Google Shape;1813;p66"/>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4" name="Google Shape;1814;p66"/>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1815" name="Google Shape;1815;p66"/>
            <p:cNvGrpSpPr/>
            <p:nvPr/>
          </p:nvGrpSpPr>
          <p:grpSpPr>
            <a:xfrm>
              <a:off x="3632736" y="3051591"/>
              <a:ext cx="63288" cy="45217"/>
              <a:chOff x="3450375" y="3038225"/>
              <a:chExt cx="132875" cy="99400"/>
            </a:xfrm>
          </p:grpSpPr>
          <p:sp>
            <p:nvSpPr>
              <p:cNvPr id="1816" name="Google Shape;1816;p6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7" name="Google Shape;1817;p6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1818" name="Google Shape;1818;p66"/>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19" name="Google Shape;1819;p66"/>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0" name="Google Shape;1820;p66"/>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1" name="Google Shape;1821;p66"/>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2" name="Google Shape;1822;p66"/>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3" name="Google Shape;1823;p66"/>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4" name="Google Shape;1824;p66"/>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5" name="Google Shape;1825;p66"/>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6" name="Google Shape;1826;p66"/>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sp>
          <p:nvSpPr>
            <p:cNvPr id="1827" name="Google Shape;1827;p66"/>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8" name="Google Shape;1828;p66"/>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29" name="Google Shape;1829;p66"/>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0" name="Google Shape;1830;p66"/>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1" name="Google Shape;1831;p66"/>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2" name="Google Shape;1832;p66"/>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3" name="Google Shape;1833;p66"/>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4" name="Google Shape;1834;p66"/>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5" name="Google Shape;1835;p66"/>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6" name="Google Shape;1836;p66"/>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A6CBC2"/>
                </a:solidFill>
              </a:endParaRPr>
            </a:p>
          </p:txBody>
        </p:sp>
        <p:sp>
          <p:nvSpPr>
            <p:cNvPr id="1837" name="Google Shape;1837;p66"/>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8" name="Google Shape;1838;p66"/>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39" name="Google Shape;1839;p66"/>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0" name="Google Shape;1840;p66"/>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1" name="Google Shape;1841;p66"/>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2" name="Google Shape;1842;p66"/>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6B65"/>
                </a:solidFill>
              </a:endParaRPr>
            </a:p>
          </p:txBody>
        </p:sp>
        <p:sp>
          <p:nvSpPr>
            <p:cNvPr id="1843" name="Google Shape;1843;p66"/>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4" name="Google Shape;1844;p66"/>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5" name="Google Shape;1845;p66"/>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6" name="Google Shape;1846;p6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7" name="Google Shape;1847;p6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8" name="Google Shape;1848;p66"/>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49" name="Google Shape;1849;p66"/>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0" name="Google Shape;1850;p66"/>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1" name="Google Shape;1851;p66"/>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2" name="Google Shape;1852;p66"/>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1853" name="Google Shape;1853;p66"/>
          <p:cNvGrpSpPr/>
          <p:nvPr/>
        </p:nvGrpSpPr>
        <p:grpSpPr>
          <a:xfrm>
            <a:off x="1438232" y="5701890"/>
            <a:ext cx="5245751" cy="2667081"/>
            <a:chOff x="238125" y="1038125"/>
            <a:chExt cx="7146800" cy="3633625"/>
          </a:xfrm>
        </p:grpSpPr>
        <p:sp>
          <p:nvSpPr>
            <p:cNvPr id="1854" name="Google Shape;1854;p6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5" name="Google Shape;1855;p6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6" name="Google Shape;1856;p6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7" name="Google Shape;1857;p6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8" name="Google Shape;1858;p6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59" name="Google Shape;1859;p6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0" name="Google Shape;1860;p6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1" name="Google Shape;1861;p6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2" name="Google Shape;1862;p6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3" name="Google Shape;1863;p6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4" name="Google Shape;1864;p6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5" name="Google Shape;1865;p6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6" name="Google Shape;1866;p6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7" name="Google Shape;1867;p6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8" name="Google Shape;1868;p6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69" name="Google Shape;1869;p6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0" name="Google Shape;1870;p6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1" name="Google Shape;1871;p6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2" name="Google Shape;1872;p6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3" name="Google Shape;1873;p6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4" name="Google Shape;1874;p6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5" name="Google Shape;1875;p6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6" name="Google Shape;1876;p6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7" name="Google Shape;1877;p6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8" name="Google Shape;1878;p6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79" name="Google Shape;1879;p6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0" name="Google Shape;1880;p6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1" name="Google Shape;1881;p6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2" name="Google Shape;1882;p6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3" name="Google Shape;1883;p6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4" name="Google Shape;1884;p6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5" name="Google Shape;1885;p6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6" name="Google Shape;1886;p6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7" name="Google Shape;1887;p6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8" name="Google Shape;1888;p6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89" name="Google Shape;1889;p6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0" name="Google Shape;1890;p6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1" name="Google Shape;1891;p6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2" name="Google Shape;1892;p6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3" name="Google Shape;1893;p6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4" name="Google Shape;1894;p6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5" name="Google Shape;1895;p6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6" name="Google Shape;1896;p6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7" name="Google Shape;1897;p6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8" name="Google Shape;1898;p6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899" name="Google Shape;1899;p6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0" name="Google Shape;1900;p6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1" name="Google Shape;1901;p6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2" name="Google Shape;1902;p6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3" name="Google Shape;1903;p6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4" name="Google Shape;1904;p6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5" name="Google Shape;1905;p6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6" name="Google Shape;1906;p6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7" name="Google Shape;1907;p6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8" name="Google Shape;1908;p6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09" name="Google Shape;1909;p6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0" name="Google Shape;1910;p6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1" name="Google Shape;1911;p6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2" name="Google Shape;1912;p6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3" name="Google Shape;1913;p6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4" name="Google Shape;1914;p6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5" name="Google Shape;1915;p6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6" name="Google Shape;1916;p6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7" name="Google Shape;1917;p6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8" name="Google Shape;1918;p6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19" name="Google Shape;1919;p6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0" name="Google Shape;1920;p6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1" name="Google Shape;1921;p6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2" name="Google Shape;1922;p6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3" name="Google Shape;1923;p6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4" name="Google Shape;1924;p6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5" name="Google Shape;1925;p6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6" name="Google Shape;1926;p6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7" name="Google Shape;1927;p6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8" name="Google Shape;1928;p6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29" name="Google Shape;1929;p6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0" name="Google Shape;1930;p6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1" name="Google Shape;1931;p6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2" name="Google Shape;1932;p6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3" name="Google Shape;1933;p6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4" name="Google Shape;1934;p6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5" name="Google Shape;1935;p6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6" name="Google Shape;1936;p6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7" name="Google Shape;1937;p6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8" name="Google Shape;1938;p6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39" name="Google Shape;1939;p6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0" name="Google Shape;1940;p6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1" name="Google Shape;1941;p6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2" name="Google Shape;1942;p6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3" name="Google Shape;1943;p6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4" name="Google Shape;1944;p6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5" name="Google Shape;1945;p6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6" name="Google Shape;1946;p6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7" name="Google Shape;1947;p6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8" name="Google Shape;1948;p6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49" name="Google Shape;1949;p6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0" name="Google Shape;1950;p6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1" name="Google Shape;1951;p6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2" name="Google Shape;1952;p6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3" name="Google Shape;1953;p6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4" name="Google Shape;1954;p6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5" name="Google Shape;1955;p6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6" name="Google Shape;1956;p6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7" name="Google Shape;1957;p6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8" name="Google Shape;1958;p6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59" name="Google Shape;1959;p6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0" name="Google Shape;1960;p6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1" name="Google Shape;1961;p6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2" name="Google Shape;1962;p6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3" name="Google Shape;1963;p6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4" name="Google Shape;1964;p6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5" name="Google Shape;1965;p6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6" name="Google Shape;1966;p6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7" name="Google Shape;1967;p6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8" name="Google Shape;1968;p6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69" name="Google Shape;1969;p6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0" name="Google Shape;1970;p6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1" name="Google Shape;1971;p6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2" name="Google Shape;1972;p6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3" name="Google Shape;1973;p6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4" name="Google Shape;1974;p6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5" name="Google Shape;1975;p6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6" name="Google Shape;1976;p6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7" name="Google Shape;1977;p6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8" name="Google Shape;1978;p6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79" name="Google Shape;1979;p6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0" name="Google Shape;1980;p6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1" name="Google Shape;1981;p6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2" name="Google Shape;1982;p6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3" name="Google Shape;1983;p6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4" name="Google Shape;1984;p6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5" name="Google Shape;1985;p6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6" name="Google Shape;1986;p6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7" name="Google Shape;1987;p6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8" name="Google Shape;1988;p6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89" name="Google Shape;1989;p6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0" name="Google Shape;1990;p6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1" name="Google Shape;1991;p6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2" name="Google Shape;1992;p6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3" name="Google Shape;1993;p6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4" name="Google Shape;1994;p6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5" name="Google Shape;1995;p6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6" name="Google Shape;1996;p6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7" name="Google Shape;1997;p6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8" name="Google Shape;1998;p6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1999" name="Google Shape;1999;p6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0" name="Google Shape;2000;p6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1" name="Google Shape;2001;p6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2" name="Google Shape;2002;p6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3" name="Google Shape;2003;p6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4" name="Google Shape;2004;p6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5" name="Google Shape;2005;p6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6" name="Google Shape;2006;p6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7" name="Google Shape;2007;p6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8" name="Google Shape;2008;p6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09" name="Google Shape;2009;p6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0" name="Google Shape;2010;p6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1" name="Google Shape;2011;p6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2" name="Google Shape;2012;p6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3" name="Google Shape;2013;p6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4" name="Google Shape;2014;p6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5" name="Google Shape;2015;p6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6" name="Google Shape;2016;p6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7" name="Google Shape;2017;p6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8" name="Google Shape;2018;p6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19" name="Google Shape;2019;p6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0" name="Google Shape;2020;p6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1" name="Google Shape;2021;p6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2" name="Google Shape;2022;p6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3" name="Google Shape;2023;p6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4" name="Google Shape;2024;p6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5" name="Google Shape;2025;p6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6" name="Google Shape;2026;p6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7" name="Google Shape;2027;p6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8" name="Google Shape;2028;p6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29" name="Google Shape;2029;p6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0" name="Google Shape;2030;p6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1" name="Google Shape;2031;p6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2" name="Google Shape;2032;p6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3" name="Google Shape;2033;p6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4" name="Google Shape;2034;p6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5" name="Google Shape;2035;p6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6" name="Google Shape;2036;p6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7" name="Google Shape;2037;p6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8" name="Google Shape;2038;p6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39" name="Google Shape;2039;p6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0" name="Google Shape;2040;p6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1" name="Google Shape;2041;p6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2" name="Google Shape;2042;p6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3" name="Google Shape;2043;p6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4" name="Google Shape;2044;p6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5" name="Google Shape;2045;p6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6" name="Google Shape;2046;p6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7" name="Google Shape;2047;p6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8" name="Google Shape;2048;p6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49" name="Google Shape;2049;p6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0" name="Google Shape;2050;p6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1" name="Google Shape;2051;p6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2" name="Google Shape;2052;p6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3" name="Google Shape;2053;p6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4" name="Google Shape;2054;p6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5" name="Google Shape;2055;p6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6" name="Google Shape;2056;p6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7" name="Google Shape;2057;p6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8" name="Google Shape;2058;p6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59" name="Google Shape;2059;p6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0" name="Google Shape;2060;p6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1" name="Google Shape;2061;p6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2" name="Google Shape;2062;p6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3" name="Google Shape;2063;p6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4" name="Google Shape;2064;p6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5" name="Google Shape;2065;p6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6" name="Google Shape;2066;p6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7" name="Google Shape;2067;p6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8" name="Google Shape;2068;p6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69" name="Google Shape;2069;p6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0" name="Google Shape;2070;p6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1" name="Google Shape;2071;p6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2" name="Google Shape;2072;p6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3" name="Google Shape;2073;p6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4" name="Google Shape;2074;p6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5" name="Google Shape;2075;p6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6" name="Google Shape;2076;p6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7" name="Google Shape;2077;p6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8" name="Google Shape;2078;p6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79" name="Google Shape;2079;p6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0" name="Google Shape;2080;p6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1" name="Google Shape;2081;p6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2" name="Google Shape;2082;p6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3" name="Google Shape;2083;p6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4" name="Google Shape;2084;p6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5" name="Google Shape;2085;p6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6" name="Google Shape;2086;p6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7" name="Google Shape;2087;p6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8" name="Google Shape;2088;p6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89" name="Google Shape;2089;p6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0" name="Google Shape;2090;p6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1" name="Google Shape;2091;p6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2" name="Google Shape;2092;p6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3" name="Google Shape;2093;p6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4" name="Google Shape;2094;p6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5" name="Google Shape;2095;p6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6" name="Google Shape;2096;p6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7" name="Google Shape;2097;p6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8" name="Google Shape;2098;p6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099" name="Google Shape;2099;p6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0" name="Google Shape;2100;p6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1" name="Google Shape;2101;p6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2" name="Google Shape;2102;p6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3" name="Google Shape;2103;p6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4" name="Google Shape;2104;p6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5" name="Google Shape;2105;p6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6" name="Google Shape;2106;p6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7" name="Google Shape;2107;p6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8" name="Google Shape;2108;p6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09" name="Google Shape;2109;p6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0" name="Google Shape;2110;p6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1" name="Google Shape;2111;p6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2" name="Google Shape;2112;p6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3" name="Google Shape;2113;p6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4" name="Google Shape;2114;p6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5" name="Google Shape;2115;p6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6" name="Google Shape;2116;p6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7" name="Google Shape;2117;p6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8" name="Google Shape;2118;p6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19" name="Google Shape;2119;p6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0" name="Google Shape;2120;p6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1" name="Google Shape;2121;p6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2" name="Google Shape;2122;p6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3" name="Google Shape;2123;p6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4" name="Google Shape;2124;p6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5" name="Google Shape;2125;p6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6" name="Google Shape;2126;p6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7" name="Google Shape;2127;p6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8" name="Google Shape;2128;p6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29" name="Google Shape;2129;p6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0" name="Google Shape;2130;p6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1" name="Google Shape;2131;p6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2" name="Google Shape;2132;p6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3" name="Google Shape;2133;p6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4" name="Google Shape;2134;p6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5" name="Google Shape;2135;p6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6" name="Google Shape;2136;p6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7" name="Google Shape;2137;p6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8" name="Google Shape;2138;p6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39" name="Google Shape;2139;p6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0" name="Google Shape;2140;p6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1" name="Google Shape;2141;p6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2" name="Google Shape;2142;p6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3" name="Google Shape;2143;p6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4" name="Google Shape;2144;p6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5" name="Google Shape;2145;p6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6" name="Google Shape;2146;p6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7" name="Google Shape;2147;p6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8" name="Google Shape;2148;p6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49" name="Google Shape;2149;p6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0" name="Google Shape;2150;p6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1" name="Google Shape;2151;p6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2" name="Google Shape;2152;p6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3" name="Google Shape;2153;p6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4" name="Google Shape;2154;p6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5" name="Google Shape;2155;p6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6" name="Google Shape;2156;p6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7" name="Google Shape;2157;p6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8" name="Google Shape;2158;p6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59" name="Google Shape;2159;p6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0" name="Google Shape;2160;p6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1" name="Google Shape;2161;p6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2" name="Google Shape;2162;p6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3" name="Google Shape;2163;p6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4" name="Google Shape;2164;p6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5" name="Google Shape;2165;p6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6" name="Google Shape;2166;p6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7" name="Google Shape;2167;p6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8" name="Google Shape;2168;p6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69" name="Google Shape;2169;p6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0" name="Google Shape;2170;p6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1" name="Google Shape;2171;p6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2" name="Google Shape;2172;p6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3" name="Google Shape;2173;p6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4" name="Google Shape;2174;p6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5" name="Google Shape;2175;p6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6" name="Google Shape;2176;p6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7" name="Google Shape;2177;p6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8" name="Google Shape;2178;p6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79" name="Google Shape;2179;p6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0" name="Google Shape;2180;p6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1" name="Google Shape;2181;p6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2" name="Google Shape;2182;p6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3" name="Google Shape;2183;p6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4" name="Google Shape;2184;p6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5" name="Google Shape;2185;p6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6" name="Google Shape;2186;p6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7" name="Google Shape;2187;p6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8" name="Google Shape;2188;p6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89" name="Google Shape;2189;p6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0" name="Google Shape;2190;p6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1" name="Google Shape;2191;p6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2" name="Google Shape;2192;p6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3" name="Google Shape;2193;p6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4" name="Google Shape;2194;p6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5" name="Google Shape;2195;p6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6" name="Google Shape;2196;p6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7" name="Google Shape;2197;p6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8" name="Google Shape;2198;p6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199" name="Google Shape;2199;p6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0" name="Google Shape;2200;p6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1" name="Google Shape;2201;p6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2" name="Google Shape;2202;p6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3" name="Google Shape;2203;p6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4" name="Google Shape;2204;p6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5" name="Google Shape;2205;p6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6" name="Google Shape;2206;p6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7" name="Google Shape;2207;p6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8" name="Google Shape;2208;p6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09" name="Google Shape;2209;p6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0" name="Google Shape;2210;p6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1" name="Google Shape;2211;p6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2" name="Google Shape;2212;p6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3" name="Google Shape;2213;p6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4" name="Google Shape;2214;p6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5" name="Google Shape;2215;p6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6" name="Google Shape;2216;p6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7" name="Google Shape;2217;p6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8" name="Google Shape;2218;p6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19" name="Google Shape;2219;p6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0" name="Google Shape;2220;p6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1" name="Google Shape;2221;p6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2" name="Google Shape;2222;p6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3" name="Google Shape;2223;p6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4" name="Google Shape;2224;p6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5" name="Google Shape;2225;p6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6" name="Google Shape;2226;p6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7" name="Google Shape;2227;p6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8" name="Google Shape;2228;p6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29" name="Google Shape;2229;p6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0" name="Google Shape;2230;p6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1" name="Google Shape;2231;p6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2" name="Google Shape;2232;p6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3" name="Google Shape;2233;p6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4" name="Google Shape;2234;p6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5" name="Google Shape;2235;p6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6" name="Google Shape;2236;p6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7" name="Google Shape;2237;p6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8" name="Google Shape;2238;p6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39" name="Google Shape;2239;p6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0" name="Google Shape;2240;p6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1" name="Google Shape;2241;p6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2" name="Google Shape;2242;p6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3" name="Google Shape;2243;p6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4" name="Google Shape;2244;p6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5" name="Google Shape;2245;p6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6" name="Google Shape;2246;p6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7" name="Google Shape;2247;p6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8" name="Google Shape;2248;p6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49" name="Google Shape;2249;p6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0" name="Google Shape;2250;p6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1" name="Google Shape;2251;p6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2" name="Google Shape;2252;p6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3" name="Google Shape;2253;p6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4" name="Google Shape;2254;p6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5" name="Google Shape;2255;p6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6" name="Google Shape;2256;p6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7" name="Google Shape;2257;p6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8" name="Google Shape;2258;p6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59" name="Google Shape;2259;p6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0" name="Google Shape;2260;p6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1" name="Google Shape;2261;p6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2" name="Google Shape;2262;p6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3" name="Google Shape;2263;p6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4" name="Google Shape;2264;p6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5" name="Google Shape;2265;p6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6" name="Google Shape;2266;p6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7" name="Google Shape;2267;p6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8" name="Google Shape;2268;p6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69" name="Google Shape;2269;p6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0" name="Google Shape;2270;p6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1" name="Google Shape;2271;p6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2" name="Google Shape;2272;p6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3" name="Google Shape;2273;p6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4" name="Google Shape;2274;p6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5" name="Google Shape;2275;p6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6" name="Google Shape;2276;p6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7" name="Google Shape;2277;p6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8" name="Google Shape;2278;p6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79" name="Google Shape;2279;p6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0" name="Google Shape;2280;p6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1" name="Google Shape;2281;p6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2" name="Google Shape;2282;p6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3" name="Google Shape;2283;p6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4" name="Google Shape;2284;p6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5" name="Google Shape;2285;p6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6" name="Google Shape;2286;p6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7" name="Google Shape;2287;p6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8" name="Google Shape;2288;p6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89" name="Google Shape;2289;p6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0" name="Google Shape;2290;p6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1" name="Google Shape;2291;p6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2" name="Google Shape;2292;p6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3" name="Google Shape;2293;p6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4" name="Google Shape;2294;p6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5" name="Google Shape;2295;p6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6" name="Google Shape;2296;p6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7" name="Google Shape;2297;p6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8" name="Google Shape;2298;p6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299" name="Google Shape;2299;p6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0" name="Google Shape;2300;p6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1" name="Google Shape;2301;p6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2" name="Google Shape;2302;p6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3" name="Google Shape;2303;p6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4" name="Google Shape;2304;p6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5" name="Google Shape;2305;p6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6" name="Google Shape;2306;p6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7" name="Google Shape;2307;p6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8" name="Google Shape;2308;p6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09" name="Google Shape;2309;p6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0" name="Google Shape;2310;p6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1" name="Google Shape;2311;p6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2" name="Google Shape;2312;p6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3" name="Google Shape;2313;p6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4" name="Google Shape;2314;p6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5" name="Google Shape;2315;p6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6" name="Google Shape;2316;p6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7" name="Google Shape;2317;p6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8" name="Google Shape;2318;p6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19" name="Google Shape;2319;p6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0" name="Google Shape;2320;p6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1" name="Google Shape;2321;p6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2" name="Google Shape;2322;p6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3" name="Google Shape;2323;p6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4" name="Google Shape;2324;p6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5" name="Google Shape;2325;p6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6" name="Google Shape;2326;p6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7" name="Google Shape;2327;p6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8" name="Google Shape;2328;p6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29" name="Google Shape;2329;p6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0" name="Google Shape;2330;p6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1" name="Google Shape;2331;p6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2" name="Google Shape;2332;p6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3" name="Google Shape;2333;p6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4" name="Google Shape;2334;p6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5" name="Google Shape;2335;p6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6" name="Google Shape;2336;p6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7" name="Google Shape;2337;p6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8" name="Google Shape;2338;p6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39" name="Google Shape;2339;p6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0" name="Google Shape;2340;p6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1" name="Google Shape;2341;p6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2" name="Google Shape;2342;p6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3" name="Google Shape;2343;p6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4" name="Google Shape;2344;p6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5" name="Google Shape;2345;p6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6" name="Google Shape;2346;p6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7" name="Google Shape;2347;p6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8" name="Google Shape;2348;p6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49" name="Google Shape;2349;p6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0" name="Google Shape;2350;p6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1" name="Google Shape;2351;p6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2" name="Google Shape;2352;p6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3" name="Google Shape;2353;p6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4" name="Google Shape;2354;p6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5" name="Google Shape;2355;p6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6" name="Google Shape;2356;p6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7" name="Google Shape;2357;p6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8" name="Google Shape;2358;p6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59" name="Google Shape;2359;p6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0" name="Google Shape;2360;p6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1" name="Google Shape;2361;p6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2" name="Google Shape;2362;p6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3" name="Google Shape;2363;p6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4" name="Google Shape;2364;p6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5" name="Google Shape;2365;p6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6" name="Google Shape;2366;p6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7" name="Google Shape;2367;p6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8" name="Google Shape;2368;p6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69" name="Google Shape;2369;p6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0" name="Google Shape;2370;p6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1" name="Google Shape;2371;p6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2" name="Google Shape;2372;p6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3" name="Google Shape;2373;p6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4" name="Google Shape;2374;p6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5" name="Google Shape;2375;p6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6" name="Google Shape;2376;p6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7" name="Google Shape;2377;p6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8" name="Google Shape;2378;p6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79" name="Google Shape;2379;p6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0" name="Google Shape;2380;p6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1" name="Google Shape;2381;p6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2" name="Google Shape;2382;p6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3" name="Google Shape;2383;p6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4" name="Google Shape;2384;p6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5" name="Google Shape;2385;p6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6" name="Google Shape;2386;p6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7" name="Google Shape;2387;p6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8" name="Google Shape;2388;p6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89" name="Google Shape;2389;p6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0" name="Google Shape;2390;p6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1" name="Google Shape;2391;p6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2" name="Google Shape;2392;p6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3" name="Google Shape;2393;p6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4" name="Google Shape;2394;p6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5" name="Google Shape;2395;p6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6" name="Google Shape;2396;p6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7" name="Google Shape;2397;p6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8" name="Google Shape;2398;p6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399" name="Google Shape;2399;p6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0" name="Google Shape;2400;p6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1" name="Google Shape;2401;p6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2" name="Google Shape;2402;p6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3" name="Google Shape;2403;p6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4" name="Google Shape;2404;p6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5" name="Google Shape;2405;p6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6" name="Google Shape;2406;p6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7" name="Google Shape;2407;p6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8" name="Google Shape;2408;p6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09" name="Google Shape;2409;p6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0" name="Google Shape;2410;p6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1" name="Google Shape;2411;p6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2" name="Google Shape;2412;p6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3" name="Google Shape;2413;p6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4" name="Google Shape;2414;p6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5" name="Google Shape;2415;p6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6" name="Google Shape;2416;p6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7" name="Google Shape;2417;p6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8" name="Google Shape;2418;p6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19" name="Google Shape;2419;p6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0" name="Google Shape;2420;p6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1" name="Google Shape;2421;p6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2" name="Google Shape;2422;p6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3" name="Google Shape;2423;p6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4" name="Google Shape;2424;p6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5" name="Google Shape;2425;p6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6" name="Google Shape;2426;p6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7" name="Google Shape;2427;p6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8" name="Google Shape;2428;p6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29" name="Google Shape;2429;p6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0" name="Google Shape;2430;p6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1" name="Google Shape;2431;p6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2" name="Google Shape;2432;p6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3" name="Google Shape;2433;p6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4" name="Google Shape;2434;p6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5" name="Google Shape;2435;p6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6" name="Google Shape;2436;p6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7" name="Google Shape;2437;p6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8" name="Google Shape;2438;p6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39" name="Google Shape;2439;p6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0" name="Google Shape;2440;p6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1" name="Google Shape;2441;p6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2" name="Google Shape;2442;p6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3" name="Google Shape;2443;p6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4" name="Google Shape;2444;p6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5" name="Google Shape;2445;p6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6" name="Google Shape;2446;p6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7" name="Google Shape;2447;p6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8" name="Google Shape;2448;p6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49" name="Google Shape;2449;p6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0" name="Google Shape;2450;p6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1" name="Google Shape;2451;p6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2" name="Google Shape;2452;p6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3" name="Google Shape;2453;p6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4" name="Google Shape;2454;p6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5" name="Google Shape;2455;p6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6" name="Google Shape;2456;p6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7" name="Google Shape;2457;p6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8" name="Google Shape;2458;p6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59" name="Google Shape;2459;p6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0" name="Google Shape;2460;p6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1" name="Google Shape;2461;p6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2" name="Google Shape;2462;p6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3" name="Google Shape;2463;p6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4" name="Google Shape;2464;p6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5" name="Google Shape;2465;p6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6" name="Google Shape;2466;p6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7" name="Google Shape;2467;p6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8" name="Google Shape;2468;p6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69" name="Google Shape;2469;p6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0" name="Google Shape;2470;p6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1" name="Google Shape;2471;p6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2" name="Google Shape;2472;p6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3" name="Google Shape;2473;p6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4" name="Google Shape;2474;p6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5" name="Google Shape;2475;p6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6" name="Google Shape;2476;p6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7" name="Google Shape;2477;p6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8" name="Google Shape;2478;p6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79" name="Google Shape;2479;p6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0" name="Google Shape;2480;p6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1" name="Google Shape;2481;p6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2" name="Google Shape;2482;p6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3" name="Google Shape;2483;p6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4" name="Google Shape;2484;p6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5" name="Google Shape;2485;p6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6" name="Google Shape;2486;p6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7" name="Google Shape;2487;p6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8" name="Google Shape;2488;p6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89" name="Google Shape;2489;p6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0" name="Google Shape;2490;p6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1" name="Google Shape;2491;p6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2" name="Google Shape;2492;p6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3" name="Google Shape;2493;p6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4" name="Google Shape;2494;p6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5" name="Google Shape;2495;p6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6" name="Google Shape;2496;p6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7" name="Google Shape;2497;p6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8" name="Google Shape;2498;p6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499" name="Google Shape;2499;p6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0" name="Google Shape;2500;p6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1" name="Google Shape;2501;p6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2" name="Google Shape;2502;p6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3" name="Google Shape;2503;p6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4" name="Google Shape;2504;p6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5" name="Google Shape;2505;p6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6" name="Google Shape;2506;p6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7" name="Google Shape;2507;p6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8" name="Google Shape;2508;p6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09" name="Google Shape;2509;p6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0" name="Google Shape;2510;p6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1" name="Google Shape;2511;p6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2" name="Google Shape;2512;p6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3" name="Google Shape;2513;p6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4" name="Google Shape;2514;p6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5" name="Google Shape;2515;p6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6" name="Google Shape;2516;p6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7" name="Google Shape;2517;p6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8" name="Google Shape;2518;p6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19" name="Google Shape;2519;p6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0" name="Google Shape;2520;p6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1" name="Google Shape;2521;p6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2" name="Google Shape;2522;p6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3" name="Google Shape;2523;p6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4" name="Google Shape;2524;p6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5" name="Google Shape;2525;p6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6" name="Google Shape;2526;p6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7" name="Google Shape;2527;p6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8" name="Google Shape;2528;p6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29" name="Google Shape;2529;p6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0" name="Google Shape;2530;p6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1" name="Google Shape;2531;p6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2" name="Google Shape;2532;p6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3" name="Google Shape;2533;p6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4" name="Google Shape;2534;p6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5" name="Google Shape;2535;p6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6" name="Google Shape;2536;p6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7" name="Google Shape;2537;p6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8" name="Google Shape;2538;p6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39" name="Google Shape;2539;p6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0" name="Google Shape;2540;p6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1" name="Google Shape;2541;p6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2" name="Google Shape;2542;p6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3" name="Google Shape;2543;p6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4" name="Google Shape;2544;p6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5" name="Google Shape;2545;p6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6" name="Google Shape;2546;p6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7" name="Google Shape;2547;p6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8" name="Google Shape;2548;p6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49" name="Google Shape;2549;p6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0" name="Google Shape;2550;p6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1" name="Google Shape;2551;p6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2" name="Google Shape;2552;p6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3" name="Google Shape;2553;p6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4" name="Google Shape;2554;p6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5" name="Google Shape;2555;p6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6" name="Google Shape;2556;p6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7" name="Google Shape;2557;p6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8" name="Google Shape;2558;p6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59" name="Google Shape;2559;p6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0" name="Google Shape;2560;p6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1" name="Google Shape;2561;p6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2" name="Google Shape;2562;p6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3" name="Google Shape;2563;p6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4" name="Google Shape;2564;p6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5" name="Google Shape;2565;p6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6" name="Google Shape;2566;p6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7" name="Google Shape;2567;p6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8" name="Google Shape;2568;p6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69" name="Google Shape;2569;p6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0" name="Google Shape;2570;p6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1" name="Google Shape;2571;p6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2" name="Google Shape;2572;p6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3" name="Google Shape;2573;p6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4" name="Google Shape;2574;p6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5" name="Google Shape;2575;p6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6" name="Google Shape;2576;p6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7" name="Google Shape;2577;p6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8" name="Google Shape;2578;p6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79" name="Google Shape;2579;p6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0" name="Google Shape;2580;p6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1" name="Google Shape;2581;p6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2" name="Google Shape;2582;p6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3" name="Google Shape;2583;p6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4" name="Google Shape;2584;p6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5" name="Google Shape;2585;p6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6" name="Google Shape;2586;p6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7" name="Google Shape;2587;p6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8" name="Google Shape;2588;p6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89" name="Google Shape;2589;p6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0" name="Google Shape;2590;p6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1" name="Google Shape;2591;p6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2" name="Google Shape;2592;p6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3" name="Google Shape;2593;p6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4" name="Google Shape;2594;p6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5" name="Google Shape;2595;p6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6" name="Google Shape;2596;p6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7" name="Google Shape;2597;p6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8" name="Google Shape;2598;p6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599" name="Google Shape;2599;p6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0" name="Google Shape;2600;p6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1" name="Google Shape;2601;p6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2" name="Google Shape;2602;p6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3" name="Google Shape;2603;p6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4" name="Google Shape;2604;p6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5" name="Google Shape;2605;p6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6" name="Google Shape;2606;p6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7" name="Google Shape;2607;p6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8" name="Google Shape;2608;p6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09" name="Google Shape;2609;p6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0" name="Google Shape;2610;p6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1" name="Google Shape;2611;p6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2" name="Google Shape;2612;p6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3" name="Google Shape;2613;p6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4" name="Google Shape;2614;p6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5" name="Google Shape;2615;p6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6" name="Google Shape;2616;p6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7" name="Google Shape;2617;p6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8" name="Google Shape;2618;p6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19" name="Google Shape;2619;p6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0" name="Google Shape;2620;p6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1" name="Google Shape;2621;p6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2" name="Google Shape;2622;p6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3" name="Google Shape;2623;p6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4" name="Google Shape;2624;p6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5" name="Google Shape;2625;p6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6" name="Google Shape;2626;p6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7" name="Google Shape;2627;p6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8" name="Google Shape;2628;p6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29" name="Google Shape;2629;p6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0" name="Google Shape;2630;p6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1" name="Google Shape;2631;p6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2" name="Google Shape;2632;p6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3" name="Google Shape;2633;p6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4" name="Google Shape;2634;p6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5" name="Google Shape;2635;p6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6" name="Google Shape;2636;p6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7" name="Google Shape;2637;p6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8" name="Google Shape;2638;p6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39" name="Google Shape;2639;p6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0" name="Google Shape;2640;p6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1" name="Google Shape;2641;p6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2" name="Google Shape;2642;p6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3" name="Google Shape;2643;p6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4" name="Google Shape;2644;p6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5" name="Google Shape;2645;p6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6" name="Google Shape;2646;p6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7" name="Google Shape;2647;p6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8" name="Google Shape;2648;p6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49" name="Google Shape;2649;p6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0" name="Google Shape;2650;p6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1" name="Google Shape;2651;p6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2" name="Google Shape;2652;p6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3" name="Google Shape;2653;p6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4" name="Google Shape;2654;p6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5" name="Google Shape;2655;p6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6" name="Google Shape;2656;p6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7" name="Google Shape;2657;p6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8" name="Google Shape;2658;p6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59" name="Google Shape;2659;p6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0" name="Google Shape;2660;p6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1" name="Google Shape;2661;p6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2" name="Google Shape;2662;p6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3" name="Google Shape;2663;p6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4" name="Google Shape;2664;p6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5" name="Google Shape;2665;p6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6" name="Google Shape;2666;p6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7" name="Google Shape;2667;p6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8" name="Google Shape;2668;p6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69" name="Google Shape;2669;p6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0" name="Google Shape;2670;p6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1" name="Google Shape;2671;p6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2" name="Google Shape;2672;p6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3" name="Google Shape;2673;p6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4" name="Google Shape;2674;p6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5" name="Google Shape;2675;p6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6" name="Google Shape;2676;p6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7" name="Google Shape;2677;p6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8" name="Google Shape;2678;p6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79" name="Google Shape;2679;p6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0" name="Google Shape;2680;p6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1" name="Google Shape;2681;p6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2" name="Google Shape;2682;p6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3" name="Google Shape;2683;p6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4" name="Google Shape;2684;p6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5" name="Google Shape;2685;p6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6" name="Google Shape;2686;p6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7" name="Google Shape;2687;p6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8" name="Google Shape;2688;p6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89" name="Google Shape;2689;p6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0" name="Google Shape;2690;p6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1" name="Google Shape;2691;p6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2" name="Google Shape;2692;p6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3" name="Google Shape;2693;p6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4" name="Google Shape;2694;p6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5" name="Google Shape;2695;p6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6" name="Google Shape;2696;p6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7" name="Google Shape;2697;p6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8" name="Google Shape;2698;p6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699" name="Google Shape;2699;p6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0" name="Google Shape;2700;p6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1" name="Google Shape;2701;p6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2" name="Google Shape;2702;p6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3" name="Google Shape;2703;p6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4" name="Google Shape;2704;p6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5" name="Google Shape;2705;p6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6" name="Google Shape;2706;p6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7" name="Google Shape;2707;p6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8" name="Google Shape;2708;p6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09" name="Google Shape;2709;p6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0" name="Google Shape;2710;p6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1" name="Google Shape;2711;p6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2" name="Google Shape;2712;p6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3" name="Google Shape;2713;p6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4" name="Google Shape;2714;p6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5" name="Google Shape;2715;p6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6" name="Google Shape;2716;p6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7" name="Google Shape;2717;p6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8" name="Google Shape;2718;p6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19" name="Google Shape;2719;p6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0" name="Google Shape;2720;p6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1" name="Google Shape;2721;p6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2" name="Google Shape;2722;p6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3" name="Google Shape;2723;p6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4" name="Google Shape;2724;p6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5" name="Google Shape;2725;p6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6" name="Google Shape;2726;p6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7" name="Google Shape;2727;p6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8" name="Google Shape;2728;p6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29" name="Google Shape;2729;p6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0" name="Google Shape;2730;p6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1" name="Google Shape;2731;p6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2" name="Google Shape;2732;p6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3" name="Google Shape;2733;p6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4" name="Google Shape;2734;p6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5" name="Google Shape;2735;p6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6" name="Google Shape;2736;p6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7" name="Google Shape;2737;p6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8" name="Google Shape;2738;p6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39" name="Google Shape;2739;p6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0" name="Google Shape;2740;p6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1" name="Google Shape;2741;p6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2" name="Google Shape;2742;p6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3" name="Google Shape;2743;p6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4" name="Google Shape;2744;p6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5" name="Google Shape;2745;p6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6" name="Google Shape;2746;p6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7" name="Google Shape;2747;p6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8" name="Google Shape;2748;p6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49" name="Google Shape;2749;p6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0" name="Google Shape;2750;p6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1" name="Google Shape;2751;p6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2" name="Google Shape;2752;p6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3" name="Google Shape;2753;p6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4" name="Google Shape;2754;p6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5" name="Google Shape;2755;p6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6" name="Google Shape;2756;p6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7" name="Google Shape;2757;p6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8" name="Google Shape;2758;p6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59" name="Google Shape;2759;p6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0" name="Google Shape;2760;p6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1" name="Google Shape;2761;p6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2" name="Google Shape;2762;p6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3" name="Google Shape;2763;p6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4" name="Google Shape;2764;p6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5" name="Google Shape;2765;p6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6" name="Google Shape;2766;p6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7" name="Google Shape;2767;p6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8" name="Google Shape;2768;p6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69" name="Google Shape;2769;p6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0" name="Google Shape;2770;p6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1" name="Google Shape;2771;p6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2" name="Google Shape;2772;p6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3" name="Google Shape;2773;p6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4" name="Google Shape;2774;p6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5" name="Google Shape;2775;p6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6" name="Google Shape;2776;p6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7" name="Google Shape;2777;p6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8" name="Google Shape;2778;p6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79" name="Google Shape;2779;p6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0" name="Google Shape;2780;p6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1" name="Google Shape;2781;p6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2" name="Google Shape;2782;p6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3" name="Google Shape;2783;p6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4" name="Google Shape;2784;p6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5" name="Google Shape;2785;p6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6" name="Google Shape;2786;p6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7" name="Google Shape;2787;p6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8" name="Google Shape;2788;p6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89" name="Google Shape;2789;p6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0" name="Google Shape;2790;p6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1" name="Google Shape;2791;p6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2" name="Google Shape;2792;p6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3" name="Google Shape;2793;p6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4" name="Google Shape;2794;p6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5" name="Google Shape;2795;p6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6" name="Google Shape;2796;p6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7" name="Google Shape;2797;p6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8" name="Google Shape;2798;p6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799" name="Google Shape;2799;p6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0" name="Google Shape;2800;p6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1" name="Google Shape;2801;p6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2" name="Google Shape;2802;p6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3" name="Google Shape;2803;p6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4" name="Google Shape;2804;p6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5" name="Google Shape;2805;p6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6" name="Google Shape;2806;p6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7" name="Google Shape;2807;p6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8" name="Google Shape;2808;p6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09" name="Google Shape;2809;p6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0" name="Google Shape;2810;p6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1" name="Google Shape;2811;p6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2" name="Google Shape;2812;p6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3" name="Google Shape;2813;p6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4" name="Google Shape;2814;p6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5" name="Google Shape;2815;p6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6" name="Google Shape;2816;p6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7" name="Google Shape;2817;p6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8" name="Google Shape;2818;p6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19" name="Google Shape;2819;p6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0" name="Google Shape;2820;p6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1" name="Google Shape;2821;p6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2" name="Google Shape;2822;p6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3" name="Google Shape;2823;p6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4" name="Google Shape;2824;p6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5" name="Google Shape;2825;p6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6" name="Google Shape;2826;p6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7" name="Google Shape;2827;p6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8" name="Google Shape;2828;p6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29" name="Google Shape;2829;p6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0" name="Google Shape;2830;p6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1" name="Google Shape;2831;p6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2" name="Google Shape;2832;p6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3" name="Google Shape;2833;p6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4" name="Google Shape;2834;p6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5" name="Google Shape;2835;p6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6" name="Google Shape;2836;p6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7" name="Google Shape;2837;p6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8" name="Google Shape;2838;p6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39" name="Google Shape;2839;p6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0" name="Google Shape;2840;p6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1" name="Google Shape;2841;p6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2" name="Google Shape;2842;p6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3" name="Google Shape;2843;p6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4" name="Google Shape;2844;p6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5" name="Google Shape;2845;p6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6" name="Google Shape;2846;p6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7" name="Google Shape;2847;p6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8" name="Google Shape;2848;p6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49" name="Google Shape;2849;p6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0" name="Google Shape;2850;p6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1" name="Google Shape;2851;p6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2" name="Google Shape;2852;p6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3" name="Google Shape;2853;p6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4" name="Google Shape;2854;p6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5" name="Google Shape;2855;p6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6" name="Google Shape;2856;p6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7" name="Google Shape;2857;p6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8" name="Google Shape;2858;p6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59" name="Google Shape;2859;p6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0" name="Google Shape;2860;p6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1" name="Google Shape;2861;p6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2" name="Google Shape;2862;p6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3" name="Google Shape;2863;p6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4" name="Google Shape;2864;p6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5" name="Google Shape;2865;p6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6" name="Google Shape;2866;p6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7" name="Google Shape;2867;p6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8" name="Google Shape;2868;p6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69" name="Google Shape;2869;p6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0" name="Google Shape;2870;p6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1" name="Google Shape;2871;p6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2" name="Google Shape;2872;p6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3" name="Google Shape;2873;p6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4" name="Google Shape;2874;p6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5" name="Google Shape;2875;p6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6" name="Google Shape;2876;p6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7" name="Google Shape;2877;p6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8" name="Google Shape;2878;p6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79" name="Google Shape;2879;p6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0" name="Google Shape;2880;p6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1" name="Google Shape;2881;p6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2" name="Google Shape;2882;p6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3" name="Google Shape;2883;p6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4" name="Google Shape;2884;p6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5" name="Google Shape;2885;p6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6" name="Google Shape;2886;p6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7" name="Google Shape;2887;p6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8" name="Google Shape;2888;p6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89" name="Google Shape;2889;p6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0" name="Google Shape;2890;p6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1" name="Google Shape;2891;p6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2" name="Google Shape;2892;p6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3" name="Google Shape;2893;p6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4" name="Google Shape;2894;p6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5" name="Google Shape;2895;p6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6" name="Google Shape;2896;p6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7" name="Google Shape;2897;p6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8" name="Google Shape;2898;p6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899" name="Google Shape;2899;p6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0" name="Google Shape;2900;p6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1" name="Google Shape;2901;p6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2" name="Google Shape;2902;p6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3" name="Google Shape;2903;p6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4" name="Google Shape;2904;p6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5" name="Google Shape;2905;p6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6" name="Google Shape;2906;p6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7" name="Google Shape;2907;p6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8" name="Google Shape;2908;p6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09" name="Google Shape;2909;p6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0" name="Google Shape;2910;p6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1" name="Google Shape;2911;p6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2" name="Google Shape;2912;p6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3" name="Google Shape;2913;p6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4" name="Google Shape;2914;p6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5" name="Google Shape;2915;p6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6" name="Google Shape;2916;p6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7" name="Google Shape;2917;p6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8" name="Google Shape;2918;p6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19" name="Google Shape;2919;p6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0" name="Google Shape;2920;p6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1" name="Google Shape;2921;p6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2" name="Google Shape;2922;p6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3" name="Google Shape;2923;p6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4" name="Google Shape;2924;p6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5" name="Google Shape;2925;p6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6" name="Google Shape;2926;p6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7" name="Google Shape;2927;p6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8" name="Google Shape;2928;p6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29" name="Google Shape;2929;p6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0" name="Google Shape;2930;p6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1" name="Google Shape;2931;p6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2" name="Google Shape;2932;p6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3" name="Google Shape;2933;p6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4" name="Google Shape;2934;p6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5" name="Google Shape;2935;p6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6" name="Google Shape;2936;p6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7" name="Google Shape;2937;p6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8" name="Google Shape;2938;p6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39" name="Google Shape;2939;p6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0" name="Google Shape;2940;p6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1" name="Google Shape;2941;p6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2" name="Google Shape;2942;p6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3" name="Google Shape;2943;p6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4" name="Google Shape;2944;p6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5" name="Google Shape;2945;p6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6" name="Google Shape;2946;p6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7" name="Google Shape;2947;p6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8" name="Google Shape;2948;p6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49" name="Google Shape;2949;p6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0" name="Google Shape;2950;p6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1" name="Google Shape;2951;p6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2" name="Google Shape;2952;p6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3" name="Google Shape;2953;p6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4" name="Google Shape;2954;p6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5" name="Google Shape;2955;p6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6" name="Google Shape;2956;p6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7" name="Google Shape;2957;p6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8" name="Google Shape;2958;p6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59" name="Google Shape;2959;p6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0" name="Google Shape;2960;p6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1" name="Google Shape;2961;p6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2" name="Google Shape;2962;p6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3" name="Google Shape;2963;p6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4" name="Google Shape;2964;p6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5" name="Google Shape;2965;p6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6" name="Google Shape;2966;p6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7" name="Google Shape;2967;p6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8" name="Google Shape;2968;p6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69" name="Google Shape;2969;p6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0" name="Google Shape;2970;p6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1" name="Google Shape;2971;p6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2" name="Google Shape;2972;p6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3" name="Google Shape;2973;p6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4" name="Google Shape;2974;p6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5" name="Google Shape;2975;p6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6" name="Google Shape;2976;p6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7" name="Google Shape;2977;p6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8" name="Google Shape;2978;p6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79" name="Google Shape;2979;p6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0" name="Google Shape;2980;p6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1" name="Google Shape;2981;p6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2" name="Google Shape;2982;p6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3" name="Google Shape;2983;p6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4" name="Google Shape;2984;p6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5" name="Google Shape;2985;p6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6" name="Google Shape;2986;p6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7" name="Google Shape;2987;p6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8" name="Google Shape;2988;p6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89" name="Google Shape;2989;p6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0" name="Google Shape;2990;p6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1" name="Google Shape;2991;p6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2" name="Google Shape;2992;p6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3" name="Google Shape;2993;p6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4" name="Google Shape;2994;p6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5" name="Google Shape;2995;p6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6" name="Google Shape;2996;p6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7" name="Google Shape;2997;p6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8" name="Google Shape;2998;p6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2999" name="Google Shape;2999;p6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0" name="Google Shape;3000;p6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1" name="Google Shape;3001;p6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2" name="Google Shape;3002;p6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3" name="Google Shape;3003;p6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4" name="Google Shape;3004;p6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5" name="Google Shape;3005;p6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6" name="Google Shape;3006;p6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7" name="Google Shape;3007;p6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8" name="Google Shape;3008;p6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09" name="Google Shape;3009;p6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0" name="Google Shape;3010;p6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1" name="Google Shape;3011;p6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2" name="Google Shape;3012;p6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3" name="Google Shape;3013;p6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4" name="Google Shape;3014;p6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5" name="Google Shape;3015;p6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6" name="Google Shape;3016;p6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7" name="Google Shape;3017;p6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8" name="Google Shape;3018;p6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19" name="Google Shape;3019;p6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0" name="Google Shape;3020;p6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1" name="Google Shape;3021;p6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2" name="Google Shape;3022;p6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3" name="Google Shape;3023;p6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4" name="Google Shape;3024;p6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5" name="Google Shape;3025;p6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6" name="Google Shape;3026;p6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7" name="Google Shape;3027;p6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8" name="Google Shape;3028;p6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29" name="Google Shape;3029;p6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0" name="Google Shape;3030;p6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1" name="Google Shape;3031;p6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2" name="Google Shape;3032;p6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3" name="Google Shape;3033;p6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4" name="Google Shape;3034;p6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5" name="Google Shape;3035;p6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6" name="Google Shape;3036;p6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7" name="Google Shape;3037;p6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8" name="Google Shape;3038;p6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39" name="Google Shape;3039;p6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0" name="Google Shape;3040;p6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1" name="Google Shape;3041;p6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2" name="Google Shape;3042;p6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3" name="Google Shape;3043;p6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4" name="Google Shape;3044;p6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5" name="Google Shape;3045;p6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6" name="Google Shape;3046;p6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7" name="Google Shape;3047;p6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8" name="Google Shape;3048;p6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49" name="Google Shape;3049;p6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0" name="Google Shape;3050;p6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1" name="Google Shape;3051;p6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2" name="Google Shape;3052;p6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3" name="Google Shape;3053;p6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4" name="Google Shape;3054;p6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5" name="Google Shape;3055;p6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6" name="Google Shape;3056;p6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7" name="Google Shape;3057;p6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8" name="Google Shape;3058;p6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59" name="Google Shape;3059;p6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0" name="Google Shape;3060;p6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1" name="Google Shape;3061;p6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2" name="Google Shape;3062;p6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3" name="Google Shape;3063;p6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4" name="Google Shape;3064;p6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5" name="Google Shape;3065;p6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6" name="Google Shape;3066;p6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7" name="Google Shape;3067;p6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8" name="Google Shape;3068;p6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69" name="Google Shape;3069;p6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0" name="Google Shape;3070;p6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1" name="Google Shape;3071;p6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2" name="Google Shape;3072;p6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3" name="Google Shape;3073;p6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4" name="Google Shape;3074;p6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5" name="Google Shape;3075;p6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6" name="Google Shape;3076;p6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7" name="Google Shape;3077;p6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8" name="Google Shape;3078;p6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79" name="Google Shape;3079;p6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0" name="Google Shape;3080;p6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1" name="Google Shape;3081;p6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2" name="Google Shape;3082;p6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3" name="Google Shape;3083;p6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4" name="Google Shape;3084;p6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5" name="Google Shape;3085;p6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6" name="Google Shape;3086;p6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7" name="Google Shape;3087;p6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8" name="Google Shape;3088;p6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89" name="Google Shape;3089;p6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0" name="Google Shape;3090;p6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1" name="Google Shape;3091;p6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2" name="Google Shape;3092;p6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3" name="Google Shape;3093;p6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4" name="Google Shape;3094;p6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5" name="Google Shape;3095;p6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6" name="Google Shape;3096;p6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7" name="Google Shape;3097;p6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8" name="Google Shape;3098;p6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099" name="Google Shape;3099;p6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0" name="Google Shape;3100;p6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1" name="Google Shape;3101;p6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2" name="Google Shape;3102;p6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3" name="Google Shape;3103;p6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4" name="Google Shape;3104;p6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5" name="Google Shape;3105;p6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6" name="Google Shape;3106;p6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7" name="Google Shape;3107;p6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8" name="Google Shape;3108;p6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09" name="Google Shape;3109;p6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0" name="Google Shape;3110;p6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1" name="Google Shape;3111;p6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2" name="Google Shape;3112;p6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3" name="Google Shape;3113;p6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4" name="Google Shape;3114;p6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5" name="Google Shape;3115;p6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6" name="Google Shape;3116;p6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7" name="Google Shape;3117;p6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8" name="Google Shape;3118;p6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19" name="Google Shape;3119;p6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0" name="Google Shape;3120;p6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1" name="Google Shape;3121;p6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2" name="Google Shape;3122;p6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3" name="Google Shape;3123;p6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4" name="Google Shape;3124;p6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5" name="Google Shape;3125;p6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6" name="Google Shape;3126;p6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7" name="Google Shape;3127;p6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8" name="Google Shape;3128;p6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29" name="Google Shape;3129;p6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0" name="Google Shape;3130;p6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1" name="Google Shape;3131;p6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2" name="Google Shape;3132;p6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3" name="Google Shape;3133;p6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4" name="Google Shape;3134;p6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5" name="Google Shape;3135;p6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6" name="Google Shape;3136;p6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7" name="Google Shape;3137;p6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8" name="Google Shape;3138;p6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39" name="Google Shape;3139;p6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0" name="Google Shape;3140;p6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1" name="Google Shape;3141;p6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2" name="Google Shape;3142;p6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3" name="Google Shape;3143;p6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4" name="Google Shape;3144;p6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5" name="Google Shape;3145;p6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6" name="Google Shape;3146;p6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7" name="Google Shape;3147;p6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8" name="Google Shape;3148;p6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49" name="Google Shape;3149;p6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0" name="Google Shape;3150;p6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1" name="Google Shape;3151;p6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2" name="Google Shape;3152;p6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3" name="Google Shape;3153;p6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4" name="Google Shape;3154;p6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5" name="Google Shape;3155;p6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6" name="Google Shape;3156;p6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7" name="Google Shape;3157;p6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8" name="Google Shape;3158;p6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59" name="Google Shape;3159;p6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0" name="Google Shape;3160;p6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1" name="Google Shape;3161;p6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2" name="Google Shape;3162;p6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3" name="Google Shape;3163;p6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4" name="Google Shape;3164;p6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5" name="Google Shape;3165;p6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6" name="Google Shape;3166;p6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7" name="Google Shape;3167;p6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8" name="Google Shape;3168;p6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69" name="Google Shape;3169;p6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0" name="Google Shape;3170;p6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1" name="Google Shape;3171;p6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2" name="Google Shape;3172;p6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3" name="Google Shape;3173;p6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4" name="Google Shape;3174;p6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5" name="Google Shape;3175;p6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6" name="Google Shape;3176;p6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7" name="Google Shape;3177;p6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8" name="Google Shape;3178;p6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79" name="Google Shape;3179;p6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0" name="Google Shape;3180;p6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1" name="Google Shape;3181;p6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2" name="Google Shape;3182;p6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3" name="Google Shape;3183;p6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4" name="Google Shape;3184;p6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5" name="Google Shape;3185;p6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6" name="Google Shape;3186;p6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7" name="Google Shape;3187;p6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8" name="Google Shape;3188;p6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89" name="Google Shape;3189;p6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0" name="Google Shape;3190;p6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1" name="Google Shape;3191;p6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2" name="Google Shape;3192;p6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3" name="Google Shape;3193;p6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4" name="Google Shape;3194;p6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5" name="Google Shape;3195;p6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6" name="Google Shape;3196;p6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7" name="Google Shape;3197;p6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8" name="Google Shape;3198;p6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199" name="Google Shape;3199;p6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0" name="Google Shape;3200;p6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1" name="Google Shape;3201;p6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2" name="Google Shape;3202;p6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3" name="Google Shape;3203;p6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4" name="Google Shape;3204;p6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5" name="Google Shape;3205;p6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6" name="Google Shape;3206;p6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7" name="Google Shape;3207;p6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8" name="Google Shape;3208;p6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09" name="Google Shape;3209;p6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0" name="Google Shape;3210;p6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1" name="Google Shape;3211;p6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2" name="Google Shape;3212;p6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3" name="Google Shape;3213;p6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4" name="Google Shape;3214;p6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5" name="Google Shape;3215;p6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6" name="Google Shape;3216;p6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7" name="Google Shape;3217;p6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8" name="Google Shape;3218;p6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19" name="Google Shape;3219;p6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0" name="Google Shape;3220;p6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1" name="Google Shape;3221;p6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2" name="Google Shape;3222;p6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3" name="Google Shape;3223;p6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4" name="Google Shape;3224;p6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5" name="Google Shape;3225;p6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6" name="Google Shape;3226;p6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7" name="Google Shape;3227;p6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8" name="Google Shape;3228;p6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29" name="Google Shape;3229;p6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0" name="Google Shape;3230;p6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1" name="Google Shape;3231;p6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2" name="Google Shape;3232;p6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3" name="Google Shape;3233;p6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4" name="Google Shape;3234;p6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5" name="Google Shape;3235;p6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6" name="Google Shape;3236;p6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7" name="Google Shape;3237;p6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8" name="Google Shape;3238;p6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39" name="Google Shape;3239;p6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0" name="Google Shape;3240;p6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1" name="Google Shape;3241;p6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2" name="Google Shape;3242;p6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3" name="Google Shape;3243;p6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4" name="Google Shape;3244;p6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5" name="Google Shape;3245;p6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6" name="Google Shape;3246;p6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7" name="Google Shape;3247;p6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8" name="Google Shape;3248;p6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49" name="Google Shape;3249;p6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0" name="Google Shape;3250;p6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1" name="Google Shape;3251;p6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2" name="Google Shape;3252;p6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3" name="Google Shape;3253;p6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4" name="Google Shape;3254;p6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5" name="Google Shape;3255;p6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6" name="Google Shape;3256;p6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7" name="Google Shape;3257;p6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8" name="Google Shape;3258;p6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59" name="Google Shape;3259;p6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0" name="Google Shape;3260;p6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1" name="Google Shape;3261;p6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2" name="Google Shape;3262;p6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3" name="Google Shape;3263;p6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4" name="Google Shape;3264;p6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5" name="Google Shape;3265;p6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6" name="Google Shape;3266;p6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7" name="Google Shape;3267;p6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8" name="Google Shape;3268;p6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69" name="Google Shape;3269;p6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0" name="Google Shape;3270;p6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1" name="Google Shape;3271;p6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2" name="Google Shape;3272;p6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3" name="Google Shape;3273;p6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4" name="Google Shape;3274;p6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5" name="Google Shape;3275;p6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6" name="Google Shape;3276;p6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7" name="Google Shape;3277;p6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8" name="Google Shape;3278;p6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79" name="Google Shape;3279;p6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0" name="Google Shape;3280;p6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1" name="Google Shape;3281;p6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2" name="Google Shape;3282;p6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3" name="Google Shape;3283;p6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4" name="Google Shape;3284;p6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5" name="Google Shape;3285;p6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6" name="Google Shape;3286;p6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7" name="Google Shape;3287;p6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8" name="Google Shape;3288;p6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89" name="Google Shape;3289;p6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0" name="Google Shape;3290;p6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1" name="Google Shape;3291;p6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2" name="Google Shape;3292;p6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3" name="Google Shape;3293;p6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4" name="Google Shape;3294;p6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5" name="Google Shape;3295;p6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6" name="Google Shape;3296;p6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7" name="Google Shape;3297;p6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8" name="Google Shape;3298;p6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299" name="Google Shape;3299;p6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0" name="Google Shape;3300;p6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1" name="Google Shape;3301;p6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2" name="Google Shape;3302;p6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3" name="Google Shape;3303;p6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4" name="Google Shape;3304;p6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5" name="Google Shape;3305;p6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6" name="Google Shape;3306;p6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7" name="Google Shape;3307;p6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8" name="Google Shape;3308;p6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09" name="Google Shape;3309;p6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0" name="Google Shape;3310;p6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1" name="Google Shape;3311;p6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2" name="Google Shape;3312;p6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3" name="Google Shape;3313;p6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4" name="Google Shape;3314;p6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5" name="Google Shape;3315;p6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6" name="Google Shape;3316;p6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7" name="Google Shape;3317;p6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8" name="Google Shape;3318;p6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19" name="Google Shape;3319;p6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0" name="Google Shape;3320;p6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1" name="Google Shape;3321;p6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2" name="Google Shape;3322;p6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3" name="Google Shape;3323;p6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4" name="Google Shape;3324;p6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5" name="Google Shape;3325;p6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6" name="Google Shape;3326;p6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7" name="Google Shape;3327;p6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8" name="Google Shape;3328;p6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29" name="Google Shape;3329;p6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0" name="Google Shape;3330;p6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1" name="Google Shape;3331;p6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2" name="Google Shape;3332;p6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3" name="Google Shape;3333;p6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4" name="Google Shape;3334;p6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5" name="Google Shape;3335;p6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6" name="Google Shape;3336;p6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7" name="Google Shape;3337;p6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8" name="Google Shape;3338;p6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39" name="Google Shape;3339;p6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0" name="Google Shape;3340;p6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1" name="Google Shape;3341;p6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2" name="Google Shape;3342;p6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3" name="Google Shape;3343;p6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4" name="Google Shape;3344;p6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5" name="Google Shape;3345;p6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6" name="Google Shape;3346;p6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7" name="Google Shape;3347;p6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8" name="Google Shape;3348;p6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49" name="Google Shape;3349;p6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0" name="Google Shape;3350;p6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1" name="Google Shape;3351;p6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2" name="Google Shape;3352;p6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3" name="Google Shape;3353;p6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4" name="Google Shape;3354;p6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5" name="Google Shape;3355;p6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6" name="Google Shape;3356;p6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7" name="Google Shape;3357;p6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8" name="Google Shape;3358;p6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59" name="Google Shape;3359;p6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0" name="Google Shape;3360;p6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1" name="Google Shape;3361;p6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2" name="Google Shape;3362;p6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3" name="Google Shape;3363;p6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4" name="Google Shape;3364;p6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5" name="Google Shape;3365;p6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6" name="Google Shape;3366;p6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7" name="Google Shape;3367;p6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8" name="Google Shape;3368;p6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9" name="Google Shape;3369;p6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0" name="Google Shape;3370;p6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1" name="Google Shape;3371;p6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2" name="Google Shape;3372;p6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3" name="Google Shape;3373;p6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4" name="Google Shape;3374;p6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5" name="Google Shape;3375;p6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6" name="Google Shape;3376;p6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7" name="Google Shape;3377;p6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8" name="Google Shape;3378;p6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79" name="Google Shape;3379;p6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0" name="Google Shape;3380;p6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1" name="Google Shape;3381;p6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2" name="Google Shape;3382;p6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3" name="Google Shape;3383;p6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4" name="Google Shape;3384;p6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5" name="Google Shape;3385;p6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6" name="Google Shape;3386;p6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7" name="Google Shape;3387;p6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8" name="Google Shape;3388;p6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89" name="Google Shape;3389;p6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0" name="Google Shape;3390;p6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1" name="Google Shape;3391;p6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2" name="Google Shape;3392;p6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3" name="Google Shape;3393;p6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4" name="Google Shape;3394;p6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5" name="Google Shape;3395;p6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6" name="Google Shape;3396;p6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7" name="Google Shape;3397;p6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8" name="Google Shape;3398;p6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99" name="Google Shape;3399;p6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0" name="Google Shape;3400;p6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1" name="Google Shape;3401;p6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2" name="Google Shape;3402;p6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3" name="Google Shape;3403;p6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4" name="Google Shape;3404;p6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5" name="Google Shape;3405;p6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6" name="Google Shape;3406;p6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7" name="Google Shape;3407;p6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8" name="Google Shape;3408;p6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09" name="Google Shape;3409;p6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0" name="Google Shape;3410;p6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1" name="Google Shape;3411;p6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2" name="Google Shape;3412;p6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3" name="Google Shape;3413;p6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4" name="Google Shape;3414;p6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5" name="Google Shape;3415;p6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6" name="Google Shape;3416;p6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7" name="Google Shape;3417;p6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8" name="Google Shape;3418;p6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19" name="Google Shape;3419;p6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0" name="Google Shape;3420;p6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1" name="Google Shape;3421;p6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2" name="Google Shape;3422;p6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3" name="Google Shape;3423;p6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4" name="Google Shape;3424;p6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5" name="Google Shape;3425;p6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26" name="Google Shape;3426;p66"/>
          <p:cNvGrpSpPr/>
          <p:nvPr/>
        </p:nvGrpSpPr>
        <p:grpSpPr>
          <a:xfrm>
            <a:off x="11668088" y="1986110"/>
            <a:ext cx="5181680" cy="2760470"/>
            <a:chOff x="233350" y="949250"/>
            <a:chExt cx="7137300" cy="3802300"/>
          </a:xfrm>
        </p:grpSpPr>
        <p:sp>
          <p:nvSpPr>
            <p:cNvPr id="3427" name="Google Shape;3427;p6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8" name="Google Shape;3428;p6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29" name="Google Shape;3429;p6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0" name="Google Shape;3430;p6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1" name="Google Shape;3431;p6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2" name="Google Shape;3432;p6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3" name="Google Shape;3433;p6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4" name="Google Shape;3434;p6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5" name="Google Shape;3435;p6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6" name="Google Shape;3436;p6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7" name="Google Shape;3437;p6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8" name="Google Shape;3438;p6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39" name="Google Shape;3439;p6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0" name="Google Shape;3440;p6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1" name="Google Shape;3441;p6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2" name="Google Shape;3442;p6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3" name="Google Shape;3443;p6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4" name="Google Shape;3444;p6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5" name="Google Shape;3445;p6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6" name="Google Shape;3446;p6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7" name="Google Shape;3447;p6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8" name="Google Shape;3448;p6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49" name="Google Shape;3449;p6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0" name="Google Shape;3450;p6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1" name="Google Shape;3451;p6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2" name="Google Shape;3452;p6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3" name="Google Shape;3453;p6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4" name="Google Shape;3454;p6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5" name="Google Shape;3455;p6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6" name="Google Shape;3456;p6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7" name="Google Shape;3457;p6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8" name="Google Shape;3458;p6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59" name="Google Shape;3459;p6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0" name="Google Shape;3460;p6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1" name="Google Shape;3461;p6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2" name="Google Shape;3462;p6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3" name="Google Shape;3463;p6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4" name="Google Shape;3464;p6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5" name="Google Shape;3465;p6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6" name="Google Shape;3466;p6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7" name="Google Shape;3467;p6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8" name="Google Shape;3468;p6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69" name="Google Shape;3469;p6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0" name="Google Shape;3470;p6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1" name="Google Shape;3471;p6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2" name="Google Shape;3472;p6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3" name="Google Shape;3473;p6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4" name="Google Shape;3474;p6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5" name="Google Shape;3475;p6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6" name="Google Shape;3476;p6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77" name="Google Shape;3477;p6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78" name="Google Shape;3478;p66"/>
          <p:cNvGrpSpPr/>
          <p:nvPr/>
        </p:nvGrpSpPr>
        <p:grpSpPr>
          <a:xfrm>
            <a:off x="15296946" y="6075656"/>
            <a:ext cx="208461" cy="640681"/>
            <a:chOff x="7564426" y="3224343"/>
            <a:chExt cx="119985" cy="368801"/>
          </a:xfrm>
        </p:grpSpPr>
        <p:sp>
          <p:nvSpPr>
            <p:cNvPr id="3479" name="Google Shape;3479;p6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0" name="Google Shape;3480;p6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81" name="Google Shape;3481;p66"/>
          <p:cNvGrpSpPr/>
          <p:nvPr/>
        </p:nvGrpSpPr>
        <p:grpSpPr>
          <a:xfrm>
            <a:off x="14695923" y="6063858"/>
            <a:ext cx="378977" cy="664264"/>
            <a:chOff x="8370831" y="3202002"/>
            <a:chExt cx="218129" cy="382376"/>
          </a:xfrm>
        </p:grpSpPr>
        <p:sp>
          <p:nvSpPr>
            <p:cNvPr id="3482" name="Google Shape;3482;p6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3" name="Google Shape;3483;p6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84" name="Google Shape;3484;p66"/>
          <p:cNvGrpSpPr/>
          <p:nvPr/>
        </p:nvGrpSpPr>
        <p:grpSpPr>
          <a:xfrm>
            <a:off x="16142702" y="6886122"/>
            <a:ext cx="618859" cy="534000"/>
            <a:chOff x="6742064" y="3750480"/>
            <a:chExt cx="399315" cy="344560"/>
          </a:xfrm>
        </p:grpSpPr>
        <p:sp>
          <p:nvSpPr>
            <p:cNvPr id="3485" name="Google Shape;3485;p6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6" name="Google Shape;3486;p6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87" name="Google Shape;3487;p66"/>
          <p:cNvGrpSpPr/>
          <p:nvPr/>
        </p:nvGrpSpPr>
        <p:grpSpPr>
          <a:xfrm>
            <a:off x="15220740" y="7588217"/>
            <a:ext cx="360874" cy="563216"/>
            <a:chOff x="7248525" y="3739696"/>
            <a:chExt cx="230531" cy="359790"/>
          </a:xfrm>
        </p:grpSpPr>
        <p:sp>
          <p:nvSpPr>
            <p:cNvPr id="3488" name="Google Shape;3488;p6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89" name="Google Shape;3489;p6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90" name="Google Shape;3490;p66"/>
          <p:cNvGrpSpPr/>
          <p:nvPr/>
        </p:nvGrpSpPr>
        <p:grpSpPr>
          <a:xfrm>
            <a:off x="15712578" y="6874666"/>
            <a:ext cx="325792" cy="557419"/>
            <a:chOff x="7601242" y="3729267"/>
            <a:chExt cx="222566" cy="380803"/>
          </a:xfrm>
        </p:grpSpPr>
        <p:sp>
          <p:nvSpPr>
            <p:cNvPr id="3491" name="Google Shape;3491;p6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2" name="Google Shape;3492;p6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493" name="Google Shape;3493;p66"/>
          <p:cNvSpPr/>
          <p:nvPr/>
        </p:nvSpPr>
        <p:spPr>
          <a:xfrm>
            <a:off x="15644631" y="6099379"/>
            <a:ext cx="461688" cy="593150"/>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494" name="Google Shape;3494;p66"/>
          <p:cNvGrpSpPr/>
          <p:nvPr/>
        </p:nvGrpSpPr>
        <p:grpSpPr>
          <a:xfrm>
            <a:off x="14691869" y="6876947"/>
            <a:ext cx="387085" cy="551980"/>
            <a:chOff x="8304647" y="3738687"/>
            <a:chExt cx="225076" cy="320956"/>
          </a:xfrm>
        </p:grpSpPr>
        <p:sp>
          <p:nvSpPr>
            <p:cNvPr id="3495" name="Google Shape;3495;p66"/>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6" name="Google Shape;3496;p6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497" name="Google Shape;3497;p6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498" name="Google Shape;3498;p66"/>
          <p:cNvGrpSpPr/>
          <p:nvPr/>
        </p:nvGrpSpPr>
        <p:grpSpPr>
          <a:xfrm>
            <a:off x="15236854" y="6876947"/>
            <a:ext cx="356983" cy="551980"/>
            <a:chOff x="8615101" y="3738687"/>
            <a:chExt cx="207573" cy="320956"/>
          </a:xfrm>
        </p:grpSpPr>
        <p:sp>
          <p:nvSpPr>
            <p:cNvPr id="3499" name="Google Shape;3499;p66"/>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0" name="Google Shape;3500;p6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1" name="Google Shape;3501;p6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502" name="Google Shape;3502;p66"/>
          <p:cNvSpPr/>
          <p:nvPr/>
        </p:nvSpPr>
        <p:spPr>
          <a:xfrm>
            <a:off x="16229734" y="6056713"/>
            <a:ext cx="444795" cy="577387"/>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3503" name="Google Shape;3503;p66"/>
          <p:cNvGrpSpPr/>
          <p:nvPr/>
        </p:nvGrpSpPr>
        <p:grpSpPr>
          <a:xfrm>
            <a:off x="12026264" y="7119923"/>
            <a:ext cx="1115341" cy="1022566"/>
            <a:chOff x="6015419" y="3716859"/>
            <a:chExt cx="557671" cy="511283"/>
          </a:xfrm>
        </p:grpSpPr>
        <p:sp>
          <p:nvSpPr>
            <p:cNvPr id="3504" name="Google Shape;3504;p66"/>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505" name="Google Shape;3505;p66"/>
            <p:cNvGrpSpPr/>
            <p:nvPr/>
          </p:nvGrpSpPr>
          <p:grpSpPr>
            <a:xfrm>
              <a:off x="6036094" y="3716980"/>
              <a:ext cx="529860" cy="510468"/>
              <a:chOff x="6036094" y="3716980"/>
              <a:chExt cx="529860" cy="510468"/>
            </a:xfrm>
          </p:grpSpPr>
          <p:sp>
            <p:nvSpPr>
              <p:cNvPr id="3506" name="Google Shape;3506;p66"/>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7" name="Google Shape;3507;p66"/>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8" name="Google Shape;3508;p66"/>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09" name="Google Shape;3509;p66"/>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0" name="Google Shape;3510;p66"/>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1" name="Google Shape;3511;p66"/>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2" name="Google Shape;3512;p66"/>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3" name="Google Shape;3513;p66"/>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4" name="Google Shape;3514;p66"/>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15" name="Google Shape;3515;p66"/>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3516" name="Google Shape;3516;p66"/>
          <p:cNvGrpSpPr/>
          <p:nvPr/>
        </p:nvGrpSpPr>
        <p:grpSpPr>
          <a:xfrm>
            <a:off x="13284034" y="5833461"/>
            <a:ext cx="1152604" cy="1023743"/>
            <a:chOff x="6644304" y="3073628"/>
            <a:chExt cx="576302" cy="511871"/>
          </a:xfrm>
        </p:grpSpPr>
        <p:sp>
          <p:nvSpPr>
            <p:cNvPr id="3517" name="Google Shape;3517;p6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518" name="Google Shape;3518;p66"/>
            <p:cNvGrpSpPr/>
            <p:nvPr/>
          </p:nvGrpSpPr>
          <p:grpSpPr>
            <a:xfrm>
              <a:off x="6712169" y="3085440"/>
              <a:ext cx="481622" cy="494913"/>
              <a:chOff x="6712169" y="3085440"/>
              <a:chExt cx="481622" cy="494913"/>
            </a:xfrm>
          </p:grpSpPr>
          <p:sp>
            <p:nvSpPr>
              <p:cNvPr id="3519" name="Google Shape;3519;p66"/>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0" name="Google Shape;3520;p66"/>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1" name="Google Shape;3521;p66"/>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2" name="Google Shape;3522;p66"/>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3" name="Google Shape;3523;p66"/>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524" name="Google Shape;3524;p66"/>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5" name="Google Shape;3525;p66"/>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6" name="Google Shape;3526;p66"/>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527" name="Google Shape;3527;p66"/>
          <p:cNvSpPr/>
          <p:nvPr/>
        </p:nvSpPr>
        <p:spPr>
          <a:xfrm>
            <a:off x="13972103" y="5866718"/>
            <a:ext cx="48537" cy="22009"/>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528" name="Google Shape;3528;p66"/>
          <p:cNvGrpSpPr/>
          <p:nvPr/>
        </p:nvGrpSpPr>
        <p:grpSpPr>
          <a:xfrm>
            <a:off x="13299735" y="7119450"/>
            <a:ext cx="1121261" cy="1022705"/>
            <a:chOff x="6652154" y="3716623"/>
            <a:chExt cx="560631" cy="511352"/>
          </a:xfrm>
        </p:grpSpPr>
        <p:sp>
          <p:nvSpPr>
            <p:cNvPr id="3529" name="Google Shape;3529;p66"/>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530" name="Google Shape;3530;p66"/>
            <p:cNvGrpSpPr/>
            <p:nvPr/>
          </p:nvGrpSpPr>
          <p:grpSpPr>
            <a:xfrm>
              <a:off x="6669657" y="3716715"/>
              <a:ext cx="466779" cy="464290"/>
              <a:chOff x="6669657" y="3716715"/>
              <a:chExt cx="466779" cy="464290"/>
            </a:xfrm>
          </p:grpSpPr>
          <p:sp>
            <p:nvSpPr>
              <p:cNvPr id="3531" name="Google Shape;3531;p66"/>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2" name="Google Shape;3532;p66"/>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3" name="Google Shape;3533;p66"/>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4" name="Google Shape;3534;p66"/>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5" name="Google Shape;3535;p66"/>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6" name="Google Shape;3536;p66"/>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7" name="Google Shape;3537;p66"/>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8" name="Google Shape;3538;p66"/>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9" name="Google Shape;3539;p66"/>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0" name="Google Shape;3540;p66"/>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1" name="Google Shape;3541;p66"/>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2" name="Google Shape;3542;p66"/>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3" name="Google Shape;3543;p66"/>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3544" name="Google Shape;3544;p66"/>
          <p:cNvGrpSpPr/>
          <p:nvPr/>
        </p:nvGrpSpPr>
        <p:grpSpPr>
          <a:xfrm>
            <a:off x="15687917" y="7682268"/>
            <a:ext cx="375115" cy="375115"/>
            <a:chOff x="8565775" y="671075"/>
            <a:chExt cx="441000" cy="441000"/>
          </a:xfrm>
        </p:grpSpPr>
        <p:sp>
          <p:nvSpPr>
            <p:cNvPr id="3545" name="Google Shape;3545;p6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6" name="Google Shape;3546;p66"/>
            <p:cNvSpPr/>
            <p:nvPr/>
          </p:nvSpPr>
          <p:spPr>
            <a:xfrm>
              <a:off x="8706625" y="811925"/>
              <a:ext cx="159300" cy="159300"/>
            </a:xfrm>
            <a:prstGeom prst="ellipse">
              <a:avLst/>
            </a:prstGeom>
            <a:solidFill>
              <a:srgbClr val="D7DFE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547" name="Google Shape;3547;p66"/>
          <p:cNvSpPr/>
          <p:nvPr/>
        </p:nvSpPr>
        <p:spPr>
          <a:xfrm>
            <a:off x="16290346" y="7674109"/>
            <a:ext cx="387365" cy="391433"/>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8" name="Google Shape;3548;p66"/>
          <p:cNvSpPr/>
          <p:nvPr/>
        </p:nvSpPr>
        <p:spPr>
          <a:xfrm flipH="1">
            <a:off x="14706823" y="7607020"/>
            <a:ext cx="357177" cy="525610"/>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549" name="Google Shape;3549;p66"/>
          <p:cNvGrpSpPr/>
          <p:nvPr/>
        </p:nvGrpSpPr>
        <p:grpSpPr>
          <a:xfrm>
            <a:off x="11995627" y="5838704"/>
            <a:ext cx="1175741" cy="1024746"/>
            <a:chOff x="6000100" y="3076250"/>
            <a:chExt cx="587871" cy="512373"/>
          </a:xfrm>
        </p:grpSpPr>
        <p:sp>
          <p:nvSpPr>
            <p:cNvPr id="3550" name="Google Shape;3550;p66"/>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551" name="Google Shape;3551;p66"/>
            <p:cNvGrpSpPr/>
            <p:nvPr/>
          </p:nvGrpSpPr>
          <p:grpSpPr>
            <a:xfrm>
              <a:off x="6031360" y="3076713"/>
              <a:ext cx="539107" cy="480965"/>
              <a:chOff x="6031360" y="3076713"/>
              <a:chExt cx="539107" cy="480965"/>
            </a:xfrm>
          </p:grpSpPr>
          <p:sp>
            <p:nvSpPr>
              <p:cNvPr id="3552" name="Google Shape;3552;p66"/>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3" name="Google Shape;3553;p66"/>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4" name="Google Shape;3554;p66"/>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5" name="Google Shape;3555;p66"/>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6" name="Google Shape;3556;p66"/>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7" name="Google Shape;3557;p66"/>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8" name="Google Shape;3558;p66"/>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3559" name="Google Shape;3559;p66"/>
          <p:cNvGrpSpPr/>
          <p:nvPr/>
        </p:nvGrpSpPr>
        <p:grpSpPr>
          <a:xfrm>
            <a:off x="6738610" y="1877431"/>
            <a:ext cx="4620761" cy="2977775"/>
            <a:chOff x="229225" y="549050"/>
            <a:chExt cx="7161750" cy="4615275"/>
          </a:xfrm>
        </p:grpSpPr>
        <p:sp>
          <p:nvSpPr>
            <p:cNvPr id="3560" name="Google Shape;3560;p6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1" name="Google Shape;3561;p6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2" name="Google Shape;3562;p6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3" name="Google Shape;3563;p6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4" name="Google Shape;3564;p6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5" name="Google Shape;3565;p6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6" name="Google Shape;3566;p6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7" name="Google Shape;3567;p6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8" name="Google Shape;3568;p6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9" name="Google Shape;3569;p6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0" name="Google Shape;3570;p6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1" name="Google Shape;3571;p6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2" name="Google Shape;3572;p6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3" name="Google Shape;3573;p6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4" name="Google Shape;3574;p6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5" name="Google Shape;3575;p6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6" name="Google Shape;3576;p6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7" name="Google Shape;3577;p6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8" name="Google Shape;3578;p6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79" name="Google Shape;3579;p6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0" name="Google Shape;3580;p6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1" name="Google Shape;3581;p6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2" name="Google Shape;3582;p6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3" name="Google Shape;3583;p6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4" name="Google Shape;3584;p6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5" name="Google Shape;3585;p6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6" name="Google Shape;3586;p6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7" name="Google Shape;3587;p6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8" name="Google Shape;3588;p6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89" name="Google Shape;3589;p6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0" name="Google Shape;3590;p6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1" name="Google Shape;3591;p6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2" name="Google Shape;3592;p6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3" name="Google Shape;3593;p6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4" name="Google Shape;3594;p6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5" name="Google Shape;3595;p6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6" name="Google Shape;3596;p6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7" name="Google Shape;3597;p6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8" name="Google Shape;3598;p6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99" name="Google Shape;3599;p6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0" name="Google Shape;3600;p6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1" name="Google Shape;3601;p6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2" name="Google Shape;3602;p6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3" name="Google Shape;3603;p6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4" name="Google Shape;3604;p6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5" name="Google Shape;3605;p6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6" name="Google Shape;3606;p6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7" name="Google Shape;3607;p6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8" name="Google Shape;3608;p6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09" name="Google Shape;3609;p6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0" name="Google Shape;3610;p6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1" name="Google Shape;3611;p6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2" name="Google Shape;3612;p6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3" name="Google Shape;3613;p6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4" name="Google Shape;3614;p6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5" name="Google Shape;3615;p6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6" name="Google Shape;3616;p6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7" name="Google Shape;3617;p6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8" name="Google Shape;3618;p6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9" name="Google Shape;3619;p6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0" name="Google Shape;3620;p6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1" name="Google Shape;3621;p6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2" name="Google Shape;3622;p6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3" name="Google Shape;3623;p6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4" name="Google Shape;3624;p6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5" name="Google Shape;3625;p6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6" name="Google Shape;3626;p6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7" name="Google Shape;3627;p6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8" name="Google Shape;3628;p6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9" name="Google Shape;3629;p6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0" name="Google Shape;3630;p6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1" name="Google Shape;3631;p6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2" name="Google Shape;3632;p6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3" name="Google Shape;3633;p6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4" name="Google Shape;3634;p6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5" name="Google Shape;3635;p6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6" name="Google Shape;3636;p6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7" name="Google Shape;3637;p6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8" name="Google Shape;3638;p6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39" name="Google Shape;3639;p6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0" name="Google Shape;3640;p6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1" name="Google Shape;3641;p6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2" name="Google Shape;3642;p6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3" name="Google Shape;3643;p6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4" name="Google Shape;3644;p6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5" name="Google Shape;3645;p6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6" name="Google Shape;3646;p6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7" name="Google Shape;3647;p6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8" name="Google Shape;3648;p6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49" name="Google Shape;3649;p6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0" name="Google Shape;3650;p6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1" name="Google Shape;3651;p6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2" name="Google Shape;3652;p6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3" name="Google Shape;3653;p6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4" name="Google Shape;3654;p6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5" name="Google Shape;3655;p6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6" name="Google Shape;3656;p6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7" name="Google Shape;3657;p6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8" name="Google Shape;3658;p6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59" name="Google Shape;3659;p6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0" name="Google Shape;3660;p6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1" name="Google Shape;3661;p6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2" name="Google Shape;3662;p6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3" name="Google Shape;3663;p6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4" name="Google Shape;3664;p6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5" name="Google Shape;3665;p6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6" name="Google Shape;3666;p6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7" name="Google Shape;3667;p6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8" name="Google Shape;3668;p6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69" name="Google Shape;3669;p6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0" name="Google Shape;3670;p6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1" name="Google Shape;3671;p6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2" name="Google Shape;3672;p6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3" name="Google Shape;3673;p6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4" name="Google Shape;3674;p6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5" name="Google Shape;3675;p6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6" name="Google Shape;3676;p6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677" name="Google Shape;3677;p66"/>
          <p:cNvGrpSpPr/>
          <p:nvPr/>
        </p:nvGrpSpPr>
        <p:grpSpPr>
          <a:xfrm>
            <a:off x="7029446" y="5661125"/>
            <a:ext cx="4620564" cy="2748443"/>
            <a:chOff x="238125" y="732525"/>
            <a:chExt cx="7130500" cy="4241425"/>
          </a:xfrm>
        </p:grpSpPr>
        <p:sp>
          <p:nvSpPr>
            <p:cNvPr id="3678" name="Google Shape;3678;p6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9" name="Google Shape;3679;p6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0" name="Google Shape;3680;p6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1" name="Google Shape;3681;p6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2" name="Google Shape;3682;p6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3" name="Google Shape;3683;p6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4" name="Google Shape;3684;p6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5" name="Google Shape;3685;p6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6" name="Google Shape;3686;p6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7" name="Google Shape;3687;p6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8" name="Google Shape;3688;p6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9" name="Google Shape;3689;p6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0" name="Google Shape;3690;p6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1" name="Google Shape;3691;p6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2" name="Google Shape;3692;p6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3" name="Google Shape;3693;p6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4" name="Google Shape;3694;p6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5" name="Google Shape;3695;p6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6" name="Google Shape;3696;p6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7" name="Google Shape;3697;p6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8" name="Google Shape;3698;p6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99" name="Google Shape;3699;p6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0" name="Google Shape;3700;p6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1" name="Google Shape;3701;p6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2" name="Google Shape;3702;p6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3" name="Google Shape;3703;p6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4" name="Google Shape;3704;p6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5" name="Google Shape;3705;p6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6" name="Google Shape;3706;p6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7" name="Google Shape;3707;p6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8" name="Google Shape;3708;p6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09" name="Google Shape;3709;p6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0" name="Google Shape;3710;p6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1" name="Google Shape;3711;p6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2" name="Google Shape;3712;p6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3" name="Google Shape;3713;p6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4" name="Google Shape;3714;p6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5" name="Google Shape;3715;p6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6" name="Google Shape;3716;p6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7" name="Google Shape;3717;p6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8" name="Google Shape;3718;p6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19" name="Google Shape;3719;p6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0" name="Google Shape;3720;p6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1" name="Google Shape;3721;p6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2" name="Google Shape;3722;p6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3" name="Google Shape;3723;p6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4" name="Google Shape;3724;p6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5" name="Google Shape;3725;p6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6" name="Google Shape;3726;p6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7" name="Google Shape;3727;p6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8" name="Google Shape;3728;p6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29" name="Google Shape;3729;p6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0" name="Google Shape;3730;p6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1" name="Google Shape;3731;p6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2" name="Google Shape;3732;p6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3" name="Google Shape;3733;p6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4" name="Google Shape;3734;p6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5" name="Google Shape;3735;p6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6" name="Google Shape;3736;p6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7" name="Google Shape;3737;p6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8" name="Google Shape;3738;p6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39" name="Google Shape;3739;p6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0" name="Google Shape;3740;p6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1" name="Google Shape;3741;p6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2" name="Google Shape;3742;p6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3" name="Google Shape;3743;p6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4" name="Google Shape;3744;p6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5" name="Google Shape;3745;p6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6" name="Google Shape;3746;p6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7" name="Google Shape;3747;p6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8" name="Google Shape;3748;p6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49" name="Google Shape;3749;p6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0" name="Google Shape;3750;p6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1" name="Google Shape;3751;p6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2" name="Google Shape;3752;p6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3" name="Google Shape;3753;p6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4" name="Google Shape;3754;p6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5" name="Google Shape;3755;p6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6" name="Google Shape;3756;p6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7" name="Google Shape;3757;p6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8" name="Google Shape;3758;p6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59" name="Google Shape;3759;p6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0" name="Google Shape;3760;p6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1" name="Google Shape;3761;p6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2" name="Google Shape;3762;p6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3" name="Google Shape;3763;p6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4" name="Google Shape;3764;p6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5" name="Google Shape;3765;p6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6" name="Google Shape;3766;p6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7" name="Google Shape;3767;p6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8" name="Google Shape;3768;p6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69" name="Google Shape;3769;p6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0" name="Google Shape;3770;p6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1" name="Google Shape;3771;p6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2" name="Google Shape;3772;p6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3" name="Google Shape;3773;p6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4" name="Google Shape;3774;p6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5" name="Google Shape;3775;p6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6" name="Google Shape;3776;p6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7" name="Google Shape;3777;p6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8" name="Google Shape;3778;p6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79" name="Google Shape;3779;p6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0" name="Google Shape;3780;p6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1" name="Google Shape;3781;p6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2" name="Google Shape;3782;p6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3" name="Google Shape;3783;p6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4" name="Google Shape;3784;p6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5" name="Google Shape;3785;p6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6" name="Google Shape;3786;p6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7" name="Google Shape;3787;p6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8" name="Google Shape;3788;p6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89" name="Google Shape;3789;p6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0" name="Google Shape;3790;p6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791" name="Google Shape;3791;p6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5" name="Shape 3795"/>
        <p:cNvGrpSpPr/>
        <p:nvPr/>
      </p:nvGrpSpPr>
      <p:grpSpPr>
        <a:xfrm>
          <a:off x="0" y="0"/>
          <a:ext cx="0" cy="0"/>
          <a:chOff x="0" y="0"/>
          <a:chExt cx="0" cy="0"/>
        </a:xfrm>
      </p:grpSpPr>
      <p:grpSp>
        <p:nvGrpSpPr>
          <p:cNvPr id="3796" name="Google Shape;3796;p67"/>
          <p:cNvGrpSpPr/>
          <p:nvPr/>
        </p:nvGrpSpPr>
        <p:grpSpPr>
          <a:xfrm>
            <a:off x="1450829" y="1939526"/>
            <a:ext cx="5015598" cy="412478"/>
            <a:chOff x="106648" y="895722"/>
            <a:chExt cx="4481413" cy="374300"/>
          </a:xfrm>
        </p:grpSpPr>
        <p:grpSp>
          <p:nvGrpSpPr>
            <p:cNvPr id="3797" name="Google Shape;3797;p67"/>
            <p:cNvGrpSpPr/>
            <p:nvPr/>
          </p:nvGrpSpPr>
          <p:grpSpPr>
            <a:xfrm>
              <a:off x="2233276" y="895722"/>
              <a:ext cx="1082667" cy="223591"/>
              <a:chOff x="4808316" y="2800065"/>
              <a:chExt cx="1999386" cy="412910"/>
            </a:xfrm>
          </p:grpSpPr>
          <p:sp>
            <p:nvSpPr>
              <p:cNvPr id="3798" name="Google Shape;3798;p67"/>
              <p:cNvSpPr/>
              <p:nvPr/>
            </p:nvSpPr>
            <p:spPr>
              <a:xfrm>
                <a:off x="4849302" y="3079475"/>
                <a:ext cx="1958400" cy="1335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3799" name="Google Shape;3799;p67"/>
              <p:cNvGrpSpPr/>
              <p:nvPr/>
            </p:nvGrpSpPr>
            <p:grpSpPr>
              <a:xfrm>
                <a:off x="4808316" y="2800065"/>
                <a:ext cx="92400" cy="411825"/>
                <a:chOff x="845575" y="2563700"/>
                <a:chExt cx="92400" cy="411825"/>
              </a:xfrm>
            </p:grpSpPr>
            <p:cxnSp>
              <p:nvCxnSpPr>
                <p:cNvPr id="3800" name="Google Shape;3800;p6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01" name="Google Shape;3801;p67"/>
                <p:cNvSpPr/>
                <p:nvPr/>
              </p:nvSpPr>
              <p:spPr>
                <a:xfrm>
                  <a:off x="845575"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3802" name="Google Shape;3802;p67"/>
            <p:cNvGrpSpPr/>
            <p:nvPr/>
          </p:nvGrpSpPr>
          <p:grpSpPr>
            <a:xfrm>
              <a:off x="106648" y="895722"/>
              <a:ext cx="1088401" cy="223591"/>
              <a:chOff x="881025" y="2800065"/>
              <a:chExt cx="2009975" cy="412910"/>
            </a:xfrm>
          </p:grpSpPr>
          <p:sp>
            <p:nvSpPr>
              <p:cNvPr id="3803" name="Google Shape;3803;p67"/>
              <p:cNvSpPr/>
              <p:nvPr/>
            </p:nvSpPr>
            <p:spPr>
              <a:xfrm>
                <a:off x="932600" y="3079475"/>
                <a:ext cx="1958400" cy="1335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804" name="Google Shape;3804;p67"/>
              <p:cNvGrpSpPr/>
              <p:nvPr/>
            </p:nvGrpSpPr>
            <p:grpSpPr>
              <a:xfrm>
                <a:off x="881025" y="2800065"/>
                <a:ext cx="92400" cy="411825"/>
                <a:chOff x="845575" y="2563700"/>
                <a:chExt cx="92400" cy="411825"/>
              </a:xfrm>
            </p:grpSpPr>
            <p:cxnSp>
              <p:nvCxnSpPr>
                <p:cNvPr id="3805" name="Google Shape;3805;p6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06" name="Google Shape;3806;p67"/>
                <p:cNvSpPr/>
                <p:nvPr/>
              </p:nvSpPr>
              <p:spPr>
                <a:xfrm>
                  <a:off x="845575"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3807" name="Google Shape;3807;p67"/>
            <p:cNvGrpSpPr/>
            <p:nvPr/>
          </p:nvGrpSpPr>
          <p:grpSpPr>
            <a:xfrm>
              <a:off x="1172346" y="1047018"/>
              <a:ext cx="1083151" cy="223003"/>
              <a:chOff x="2849073" y="3079467"/>
              <a:chExt cx="2000279" cy="411825"/>
            </a:xfrm>
          </p:grpSpPr>
          <p:sp>
            <p:nvSpPr>
              <p:cNvPr id="3808" name="Google Shape;3808;p67"/>
              <p:cNvSpPr/>
              <p:nvPr/>
            </p:nvSpPr>
            <p:spPr>
              <a:xfrm>
                <a:off x="2890952" y="3079475"/>
                <a:ext cx="1958400" cy="1335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3809" name="Google Shape;3809;p67"/>
              <p:cNvGrpSpPr/>
              <p:nvPr/>
            </p:nvGrpSpPr>
            <p:grpSpPr>
              <a:xfrm rot="10800000">
                <a:off x="2849073" y="3079467"/>
                <a:ext cx="92400" cy="411825"/>
                <a:chOff x="2070100" y="2563700"/>
                <a:chExt cx="92400" cy="411825"/>
              </a:xfrm>
            </p:grpSpPr>
            <p:cxnSp>
              <p:nvCxnSpPr>
                <p:cNvPr id="3810" name="Google Shape;3810;p6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11" name="Google Shape;3811;p67"/>
                <p:cNvSpPr/>
                <p:nvPr/>
              </p:nvSpPr>
              <p:spPr>
                <a:xfrm>
                  <a:off x="2070100"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3812" name="Google Shape;3812;p67"/>
            <p:cNvGrpSpPr/>
            <p:nvPr/>
          </p:nvGrpSpPr>
          <p:grpSpPr>
            <a:xfrm>
              <a:off x="3290132" y="1047018"/>
              <a:ext cx="1297929" cy="223003"/>
              <a:chOff x="6760035" y="3079467"/>
              <a:chExt cx="2396914" cy="411825"/>
            </a:xfrm>
          </p:grpSpPr>
          <p:sp>
            <p:nvSpPr>
              <p:cNvPr id="3813" name="Google Shape;3813;p67"/>
              <p:cNvSpPr/>
              <p:nvPr/>
            </p:nvSpPr>
            <p:spPr>
              <a:xfrm>
                <a:off x="6807650" y="3079475"/>
                <a:ext cx="2349300" cy="1335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3814" name="Google Shape;3814;p67"/>
              <p:cNvGrpSpPr/>
              <p:nvPr/>
            </p:nvGrpSpPr>
            <p:grpSpPr>
              <a:xfrm rot="10800000">
                <a:off x="6760035" y="3079467"/>
                <a:ext cx="92400" cy="411825"/>
                <a:chOff x="2070100" y="2563700"/>
                <a:chExt cx="92400" cy="411825"/>
              </a:xfrm>
            </p:grpSpPr>
            <p:cxnSp>
              <p:nvCxnSpPr>
                <p:cNvPr id="3815" name="Google Shape;3815;p6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16" name="Google Shape;3816;p67"/>
                <p:cNvSpPr/>
                <p:nvPr/>
              </p:nvSpPr>
              <p:spPr>
                <a:xfrm>
                  <a:off x="2070100" y="2563700"/>
                  <a:ext cx="92400" cy="924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grpSp>
        <p:nvGrpSpPr>
          <p:cNvPr id="3817" name="Google Shape;3817;p67"/>
          <p:cNvGrpSpPr/>
          <p:nvPr/>
        </p:nvGrpSpPr>
        <p:grpSpPr>
          <a:xfrm>
            <a:off x="4286351" y="6738268"/>
            <a:ext cx="2173402" cy="1598857"/>
            <a:chOff x="2183288" y="3555572"/>
            <a:chExt cx="1136241" cy="835873"/>
          </a:xfrm>
        </p:grpSpPr>
        <p:sp>
          <p:nvSpPr>
            <p:cNvPr id="3818" name="Google Shape;3818;p67"/>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819" name="Google Shape;3819;p67"/>
            <p:cNvGrpSpPr/>
            <p:nvPr/>
          </p:nvGrpSpPr>
          <p:grpSpPr>
            <a:xfrm>
              <a:off x="2205895" y="3637269"/>
              <a:ext cx="1089848" cy="724993"/>
              <a:chOff x="2205895" y="3637269"/>
              <a:chExt cx="1089848" cy="724993"/>
            </a:xfrm>
          </p:grpSpPr>
          <p:sp>
            <p:nvSpPr>
              <p:cNvPr id="3820" name="Google Shape;3820;p67"/>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1" name="Google Shape;3821;p67"/>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2" name="Google Shape;3822;p67"/>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3" name="Google Shape;3823;p67"/>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4" name="Google Shape;3824;p67"/>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25" name="Google Shape;3825;p67"/>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826" name="Google Shape;3826;p67"/>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3827" name="Google Shape;3827;p67"/>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28" name="Google Shape;3828;p67"/>
            <p:cNvGrpSpPr/>
            <p:nvPr/>
          </p:nvGrpSpPr>
          <p:grpSpPr>
            <a:xfrm>
              <a:off x="3173850" y="3779426"/>
              <a:ext cx="145679" cy="70048"/>
              <a:chOff x="3173850" y="3779426"/>
              <a:chExt cx="145679" cy="70048"/>
            </a:xfrm>
          </p:grpSpPr>
          <p:cxnSp>
            <p:nvCxnSpPr>
              <p:cNvPr id="3829" name="Google Shape;3829;p67"/>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830" name="Google Shape;3830;p67"/>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31" name="Google Shape;3831;p67"/>
            <p:cNvGrpSpPr/>
            <p:nvPr/>
          </p:nvGrpSpPr>
          <p:grpSpPr>
            <a:xfrm>
              <a:off x="2183288" y="4139483"/>
              <a:ext cx="145133" cy="70048"/>
              <a:chOff x="2183288" y="4139483"/>
              <a:chExt cx="145133" cy="70048"/>
            </a:xfrm>
          </p:grpSpPr>
          <p:cxnSp>
            <p:nvCxnSpPr>
              <p:cNvPr id="3832" name="Google Shape;3832;p67"/>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833" name="Google Shape;3833;p67"/>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834" name="Google Shape;3834;p67"/>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3835" name="Google Shape;3835;p67"/>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36" name="Google Shape;3836;p67"/>
            <p:cNvGrpSpPr/>
            <p:nvPr/>
          </p:nvGrpSpPr>
          <p:grpSpPr>
            <a:xfrm>
              <a:off x="2943836" y="4268886"/>
              <a:ext cx="60717" cy="122559"/>
              <a:chOff x="2943836" y="4268886"/>
              <a:chExt cx="60717" cy="122559"/>
            </a:xfrm>
          </p:grpSpPr>
          <p:sp>
            <p:nvSpPr>
              <p:cNvPr id="3837" name="Google Shape;3837;p67"/>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3838" name="Google Shape;3838;p67"/>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839" name="Google Shape;3839;p67"/>
          <p:cNvGrpSpPr/>
          <p:nvPr/>
        </p:nvGrpSpPr>
        <p:grpSpPr>
          <a:xfrm>
            <a:off x="6812243" y="2580267"/>
            <a:ext cx="3351740" cy="1516502"/>
            <a:chOff x="3530532" y="1496185"/>
            <a:chExt cx="1562000" cy="706730"/>
          </a:xfrm>
        </p:grpSpPr>
        <p:cxnSp>
          <p:nvCxnSpPr>
            <p:cNvPr id="3840" name="Google Shape;3840;p67"/>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841" name="Google Shape;3841;p67"/>
            <p:cNvGrpSpPr/>
            <p:nvPr/>
          </p:nvGrpSpPr>
          <p:grpSpPr>
            <a:xfrm>
              <a:off x="3530532" y="1496185"/>
              <a:ext cx="323430" cy="463587"/>
              <a:chOff x="3530532" y="1496185"/>
              <a:chExt cx="323430" cy="463587"/>
            </a:xfrm>
          </p:grpSpPr>
          <p:grpSp>
            <p:nvGrpSpPr>
              <p:cNvPr id="3842" name="Google Shape;3842;p67"/>
              <p:cNvGrpSpPr/>
              <p:nvPr/>
            </p:nvGrpSpPr>
            <p:grpSpPr>
              <a:xfrm>
                <a:off x="3567462" y="1496185"/>
                <a:ext cx="286500" cy="361376"/>
                <a:chOff x="3567462" y="1496185"/>
                <a:chExt cx="286500" cy="361376"/>
              </a:xfrm>
            </p:grpSpPr>
            <p:cxnSp>
              <p:nvCxnSpPr>
                <p:cNvPr id="3843" name="Google Shape;3843;p67"/>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844" name="Google Shape;3844;p67"/>
                <p:cNvSpPr/>
                <p:nvPr/>
              </p:nvSpPr>
              <p:spPr>
                <a:xfrm>
                  <a:off x="3567462" y="1496185"/>
                  <a:ext cx="286500" cy="999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845" name="Google Shape;3845;p67"/>
              <p:cNvSpPr/>
              <p:nvPr/>
            </p:nvSpPr>
            <p:spPr>
              <a:xfrm>
                <a:off x="3530532" y="1771972"/>
                <a:ext cx="187800" cy="1878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46" name="Google Shape;3846;p67"/>
            <p:cNvGrpSpPr/>
            <p:nvPr/>
          </p:nvGrpSpPr>
          <p:grpSpPr>
            <a:xfrm>
              <a:off x="3891569" y="1779209"/>
              <a:ext cx="323945" cy="423706"/>
              <a:chOff x="3891569" y="1779209"/>
              <a:chExt cx="323945" cy="423706"/>
            </a:xfrm>
          </p:grpSpPr>
          <p:grpSp>
            <p:nvGrpSpPr>
              <p:cNvPr id="3847" name="Google Shape;3847;p67"/>
              <p:cNvGrpSpPr/>
              <p:nvPr/>
            </p:nvGrpSpPr>
            <p:grpSpPr>
              <a:xfrm>
                <a:off x="3929014" y="1881638"/>
                <a:ext cx="286500" cy="321278"/>
                <a:chOff x="3929014" y="1881638"/>
                <a:chExt cx="286500" cy="321278"/>
              </a:xfrm>
            </p:grpSpPr>
            <p:cxnSp>
              <p:nvCxnSpPr>
                <p:cNvPr id="3848" name="Google Shape;3848;p67"/>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849" name="Google Shape;3849;p67"/>
                <p:cNvSpPr/>
                <p:nvPr/>
              </p:nvSpPr>
              <p:spPr>
                <a:xfrm>
                  <a:off x="3929014" y="2103016"/>
                  <a:ext cx="286500" cy="999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850" name="Google Shape;3850;p67"/>
              <p:cNvSpPr/>
              <p:nvPr/>
            </p:nvSpPr>
            <p:spPr>
              <a:xfrm>
                <a:off x="3891569" y="1779209"/>
                <a:ext cx="187800" cy="1878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51" name="Google Shape;3851;p67"/>
            <p:cNvGrpSpPr/>
            <p:nvPr/>
          </p:nvGrpSpPr>
          <p:grpSpPr>
            <a:xfrm>
              <a:off x="4252606" y="1496185"/>
              <a:ext cx="324721" cy="463587"/>
              <a:chOff x="4252606" y="1496185"/>
              <a:chExt cx="324721" cy="463587"/>
            </a:xfrm>
          </p:grpSpPr>
          <p:grpSp>
            <p:nvGrpSpPr>
              <p:cNvPr id="3852" name="Google Shape;3852;p67"/>
              <p:cNvGrpSpPr/>
              <p:nvPr/>
            </p:nvGrpSpPr>
            <p:grpSpPr>
              <a:xfrm>
                <a:off x="4290828" y="1496185"/>
                <a:ext cx="286500" cy="361376"/>
                <a:chOff x="4290828" y="1496185"/>
                <a:chExt cx="286500" cy="361376"/>
              </a:xfrm>
            </p:grpSpPr>
            <p:cxnSp>
              <p:nvCxnSpPr>
                <p:cNvPr id="3853" name="Google Shape;3853;p67"/>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854" name="Google Shape;3854;p67"/>
                <p:cNvSpPr/>
                <p:nvPr/>
              </p:nvSpPr>
              <p:spPr>
                <a:xfrm>
                  <a:off x="4290828" y="1496185"/>
                  <a:ext cx="286500" cy="999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855" name="Google Shape;3855;p67"/>
              <p:cNvSpPr/>
              <p:nvPr/>
            </p:nvSpPr>
            <p:spPr>
              <a:xfrm>
                <a:off x="4252606" y="1771972"/>
                <a:ext cx="187800" cy="1878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56" name="Google Shape;3856;p67"/>
            <p:cNvGrpSpPr/>
            <p:nvPr/>
          </p:nvGrpSpPr>
          <p:grpSpPr>
            <a:xfrm>
              <a:off x="4613643" y="1763716"/>
              <a:ext cx="325308" cy="439200"/>
              <a:chOff x="4613643" y="1763716"/>
              <a:chExt cx="325308" cy="439200"/>
            </a:xfrm>
          </p:grpSpPr>
          <p:grpSp>
            <p:nvGrpSpPr>
              <p:cNvPr id="3857" name="Google Shape;3857;p67"/>
              <p:cNvGrpSpPr/>
              <p:nvPr/>
            </p:nvGrpSpPr>
            <p:grpSpPr>
              <a:xfrm>
                <a:off x="4652451" y="1879538"/>
                <a:ext cx="286500" cy="323378"/>
                <a:chOff x="4652451" y="1879538"/>
                <a:chExt cx="286500" cy="323378"/>
              </a:xfrm>
            </p:grpSpPr>
            <p:cxnSp>
              <p:nvCxnSpPr>
                <p:cNvPr id="3858" name="Google Shape;3858;p67"/>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859" name="Google Shape;3859;p67"/>
                <p:cNvSpPr/>
                <p:nvPr/>
              </p:nvSpPr>
              <p:spPr>
                <a:xfrm>
                  <a:off x="4652451" y="2103016"/>
                  <a:ext cx="286500" cy="999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860" name="Google Shape;3860;p67"/>
              <p:cNvSpPr/>
              <p:nvPr/>
            </p:nvSpPr>
            <p:spPr>
              <a:xfrm>
                <a:off x="4613643" y="1763716"/>
                <a:ext cx="187800" cy="1878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3861" name="Google Shape;3861;p67"/>
          <p:cNvGrpSpPr/>
          <p:nvPr/>
        </p:nvGrpSpPr>
        <p:grpSpPr>
          <a:xfrm>
            <a:off x="6835963" y="4287519"/>
            <a:ext cx="3304346" cy="783034"/>
            <a:chOff x="3512551" y="2358270"/>
            <a:chExt cx="1597383" cy="378533"/>
          </a:xfrm>
        </p:grpSpPr>
        <p:cxnSp>
          <p:nvCxnSpPr>
            <p:cNvPr id="3862" name="Google Shape;3862;p67"/>
            <p:cNvCxnSpPr>
              <a:stCxn id="3863" idx="6"/>
              <a:endCxn id="386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865" name="Google Shape;3865;p67"/>
            <p:cNvGrpSpPr/>
            <p:nvPr/>
          </p:nvGrpSpPr>
          <p:grpSpPr>
            <a:xfrm>
              <a:off x="3512551" y="2358270"/>
              <a:ext cx="225647" cy="307714"/>
              <a:chOff x="2182679" y="2004714"/>
              <a:chExt cx="792300" cy="1080458"/>
            </a:xfrm>
          </p:grpSpPr>
          <p:cxnSp>
            <p:nvCxnSpPr>
              <p:cNvPr id="3866" name="Google Shape;3866;p67"/>
              <p:cNvCxnSpPr>
                <a:stCxn id="386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63" name="Google Shape;3863;p67"/>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67" name="Google Shape;3867;p67"/>
              <p:cNvSpPr/>
              <p:nvPr/>
            </p:nvSpPr>
            <p:spPr>
              <a:xfrm>
                <a:off x="2283911" y="2393814"/>
                <a:ext cx="590100" cy="590100"/>
              </a:xfrm>
              <a:prstGeom prst="ellipse">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68" name="Google Shape;3868;p67"/>
            <p:cNvGrpSpPr/>
            <p:nvPr/>
          </p:nvGrpSpPr>
          <p:grpSpPr>
            <a:xfrm>
              <a:off x="3969644" y="2440153"/>
              <a:ext cx="225853" cy="296651"/>
              <a:chOff x="3775710" y="1729289"/>
              <a:chExt cx="136500" cy="179289"/>
            </a:xfrm>
          </p:grpSpPr>
          <p:cxnSp>
            <p:nvCxnSpPr>
              <p:cNvPr id="3869" name="Google Shape;3869;p67"/>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870" name="Google Shape;3870;p67"/>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1" name="Google Shape;3871;p67"/>
              <p:cNvSpPr/>
              <p:nvPr/>
            </p:nvSpPr>
            <p:spPr>
              <a:xfrm>
                <a:off x="3793133" y="1746713"/>
                <a:ext cx="101700" cy="101700"/>
              </a:xfrm>
              <a:prstGeom prst="ellipse">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72" name="Google Shape;3872;p67"/>
            <p:cNvGrpSpPr/>
            <p:nvPr/>
          </p:nvGrpSpPr>
          <p:grpSpPr>
            <a:xfrm>
              <a:off x="4427051" y="2358270"/>
              <a:ext cx="225647" cy="307714"/>
              <a:chOff x="5393704" y="2004714"/>
              <a:chExt cx="792300" cy="1080458"/>
            </a:xfrm>
          </p:grpSpPr>
          <p:cxnSp>
            <p:nvCxnSpPr>
              <p:cNvPr id="3873" name="Google Shape;3873;p67"/>
              <p:cNvCxnSpPr>
                <a:stCxn id="387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75" name="Google Shape;3875;p67"/>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4" name="Google Shape;3874;p67"/>
              <p:cNvSpPr/>
              <p:nvPr/>
            </p:nvSpPr>
            <p:spPr>
              <a:xfrm>
                <a:off x="5494936" y="2393814"/>
                <a:ext cx="590100" cy="590100"/>
              </a:xfrm>
              <a:prstGeom prst="ellipse">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76" name="Google Shape;3876;p67"/>
            <p:cNvGrpSpPr/>
            <p:nvPr/>
          </p:nvGrpSpPr>
          <p:grpSpPr>
            <a:xfrm>
              <a:off x="4884287" y="2440252"/>
              <a:ext cx="225647" cy="296532"/>
              <a:chOff x="6999166" y="2292572"/>
              <a:chExt cx="792300" cy="1041192"/>
            </a:xfrm>
          </p:grpSpPr>
          <p:cxnSp>
            <p:nvCxnSpPr>
              <p:cNvPr id="3877" name="Google Shape;3877;p67"/>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864" name="Google Shape;3864;p67"/>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78" name="Google Shape;3878;p67"/>
              <p:cNvSpPr/>
              <p:nvPr/>
            </p:nvSpPr>
            <p:spPr>
              <a:xfrm>
                <a:off x="7100398" y="2393814"/>
                <a:ext cx="590100" cy="590100"/>
              </a:xfrm>
              <a:prstGeom prst="ellipse">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3879" name="Google Shape;3879;p67"/>
          <p:cNvGrpSpPr/>
          <p:nvPr/>
        </p:nvGrpSpPr>
        <p:grpSpPr>
          <a:xfrm>
            <a:off x="13677578" y="1959918"/>
            <a:ext cx="3163689" cy="1465636"/>
            <a:chOff x="634175" y="2986275"/>
            <a:chExt cx="3147949" cy="1458344"/>
          </a:xfrm>
        </p:grpSpPr>
        <p:cxnSp>
          <p:nvCxnSpPr>
            <p:cNvPr id="3880" name="Google Shape;3880;p67"/>
            <p:cNvCxnSpPr>
              <a:stCxn id="3881" idx="4"/>
              <a:endCxn id="388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883" name="Google Shape;3883;p67"/>
            <p:cNvCxnSpPr>
              <a:stCxn id="3882" idx="0"/>
              <a:endCxn id="388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85" name="Google Shape;3885;p67"/>
            <p:cNvCxnSpPr>
              <a:stCxn id="3884" idx="4"/>
              <a:endCxn id="388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87" name="Google Shape;3887;p67"/>
            <p:cNvCxnSpPr>
              <a:stCxn id="3886" idx="0"/>
              <a:endCxn id="388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888" name="Google Shape;3888;p67"/>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3884" name="Google Shape;3884;p67"/>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3881" name="Google Shape;3881;p67"/>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3886" name="Google Shape;3886;p67"/>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sp>
          <p:nvSpPr>
            <p:cNvPr id="3882" name="Google Shape;3882;p67"/>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FFFFFF"/>
                </a:solidFill>
                <a:latin typeface="Calibri"/>
                <a:ea typeface="Calibri"/>
                <a:cs typeface="Calibri"/>
                <a:sym typeface="Calibri"/>
              </a:endParaRPr>
            </a:p>
          </p:txBody>
        </p:sp>
      </p:grpSp>
      <p:grpSp>
        <p:nvGrpSpPr>
          <p:cNvPr id="3889" name="Google Shape;3889;p67"/>
          <p:cNvGrpSpPr/>
          <p:nvPr/>
        </p:nvGrpSpPr>
        <p:grpSpPr>
          <a:xfrm>
            <a:off x="6813007" y="5348538"/>
            <a:ext cx="3350257" cy="627348"/>
            <a:chOff x="998425" y="1182125"/>
            <a:chExt cx="1065400" cy="199500"/>
          </a:xfrm>
        </p:grpSpPr>
        <p:sp>
          <p:nvSpPr>
            <p:cNvPr id="3890" name="Google Shape;3890;p6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1" name="Google Shape;3891;p6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2" name="Google Shape;3892;p6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3" name="Google Shape;3893;p6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4" name="Google Shape;3894;p6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895" name="Google Shape;3895;p67"/>
          <p:cNvGrpSpPr/>
          <p:nvPr/>
        </p:nvGrpSpPr>
        <p:grpSpPr>
          <a:xfrm>
            <a:off x="6813006" y="7260471"/>
            <a:ext cx="3350259" cy="1050689"/>
            <a:chOff x="5194708" y="3484366"/>
            <a:chExt cx="3148148" cy="987304"/>
          </a:xfrm>
        </p:grpSpPr>
        <p:grpSp>
          <p:nvGrpSpPr>
            <p:cNvPr id="3896" name="Google Shape;3896;p67"/>
            <p:cNvGrpSpPr/>
            <p:nvPr/>
          </p:nvGrpSpPr>
          <p:grpSpPr>
            <a:xfrm>
              <a:off x="7531521" y="3484366"/>
              <a:ext cx="811335" cy="987304"/>
              <a:chOff x="3379425" y="1617275"/>
              <a:chExt cx="1090650" cy="1327200"/>
            </a:xfrm>
          </p:grpSpPr>
          <p:sp>
            <p:nvSpPr>
              <p:cNvPr id="3897" name="Google Shape;3897;p6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8" name="Google Shape;3898;p6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899" name="Google Shape;3899;p6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900" name="Google Shape;3900;p67"/>
            <p:cNvGrpSpPr/>
            <p:nvPr/>
          </p:nvGrpSpPr>
          <p:grpSpPr>
            <a:xfrm>
              <a:off x="6752546" y="3484366"/>
              <a:ext cx="811428" cy="987304"/>
              <a:chOff x="2332275" y="1617275"/>
              <a:chExt cx="1090775" cy="1327200"/>
            </a:xfrm>
          </p:grpSpPr>
          <p:sp>
            <p:nvSpPr>
              <p:cNvPr id="3901" name="Google Shape;3901;p6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2" name="Google Shape;3902;p6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3" name="Google Shape;3903;p6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3904" name="Google Shape;3904;p67"/>
            <p:cNvGrpSpPr/>
            <p:nvPr/>
          </p:nvGrpSpPr>
          <p:grpSpPr>
            <a:xfrm>
              <a:off x="5973664" y="3484366"/>
              <a:ext cx="811335" cy="987304"/>
              <a:chOff x="1285250" y="1617275"/>
              <a:chExt cx="1090650" cy="1327200"/>
            </a:xfrm>
          </p:grpSpPr>
          <p:sp>
            <p:nvSpPr>
              <p:cNvPr id="3905" name="Google Shape;3905;p6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6" name="Google Shape;3906;p6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07" name="Google Shape;3907;p6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908" name="Google Shape;3908;p67"/>
            <p:cNvGrpSpPr/>
            <p:nvPr/>
          </p:nvGrpSpPr>
          <p:grpSpPr>
            <a:xfrm>
              <a:off x="5194708" y="3484366"/>
              <a:ext cx="811409" cy="987304"/>
              <a:chOff x="238125" y="1617275"/>
              <a:chExt cx="1090750" cy="1327200"/>
            </a:xfrm>
          </p:grpSpPr>
          <p:sp>
            <p:nvSpPr>
              <p:cNvPr id="3909" name="Google Shape;3909;p6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0" name="Google Shape;3910;p6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1" name="Google Shape;3911;p6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3912" name="Google Shape;3912;p67"/>
          <p:cNvGrpSpPr/>
          <p:nvPr/>
        </p:nvGrpSpPr>
        <p:grpSpPr>
          <a:xfrm>
            <a:off x="13680376" y="4552249"/>
            <a:ext cx="3158092" cy="1044461"/>
            <a:chOff x="6853641" y="2534077"/>
            <a:chExt cx="1515545" cy="501229"/>
          </a:xfrm>
        </p:grpSpPr>
        <p:grpSp>
          <p:nvGrpSpPr>
            <p:cNvPr id="3913" name="Google Shape;3913;p67"/>
            <p:cNvGrpSpPr/>
            <p:nvPr/>
          </p:nvGrpSpPr>
          <p:grpSpPr>
            <a:xfrm>
              <a:off x="6853641" y="2618923"/>
              <a:ext cx="1515545" cy="324556"/>
              <a:chOff x="6853641" y="2618923"/>
              <a:chExt cx="1515545" cy="324556"/>
            </a:xfrm>
          </p:grpSpPr>
          <p:sp>
            <p:nvSpPr>
              <p:cNvPr id="3914" name="Google Shape;3914;p67"/>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5" name="Google Shape;3915;p67"/>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6" name="Google Shape;3916;p67"/>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7" name="Google Shape;3917;p67"/>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18" name="Google Shape;3918;p67"/>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3919" name="Google Shape;3919;p67"/>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0" name="Google Shape;3920;p67"/>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1" name="Google Shape;3921;p67"/>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2" name="Google Shape;3922;p67"/>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3" name="Google Shape;3923;p67"/>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924" name="Google Shape;3924;p67"/>
          <p:cNvGrpSpPr/>
          <p:nvPr/>
        </p:nvGrpSpPr>
        <p:grpSpPr>
          <a:xfrm>
            <a:off x="6870160" y="6302330"/>
            <a:ext cx="3235951" cy="693233"/>
            <a:chOff x="1808063" y="4294338"/>
            <a:chExt cx="3370782" cy="721817"/>
          </a:xfrm>
        </p:grpSpPr>
        <p:sp>
          <p:nvSpPr>
            <p:cNvPr id="3925" name="Google Shape;3925;p6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3926" name="Google Shape;3926;p6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7" name="Google Shape;3927;p6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8" name="Google Shape;3928;p6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29" name="Google Shape;3929;p6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0" name="Google Shape;3930;p6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1" name="Google Shape;3931;p6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3932" name="Google Shape;3932;p6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3933" name="Google Shape;3933;p6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3934" name="Google Shape;3934;p6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3935" name="Google Shape;3935;p67"/>
          <p:cNvGrpSpPr/>
          <p:nvPr/>
        </p:nvGrpSpPr>
        <p:grpSpPr>
          <a:xfrm>
            <a:off x="10522152" y="7635830"/>
            <a:ext cx="2834134" cy="701211"/>
            <a:chOff x="4234950" y="2101012"/>
            <a:chExt cx="4219974" cy="1044090"/>
          </a:xfrm>
        </p:grpSpPr>
        <p:sp>
          <p:nvSpPr>
            <p:cNvPr id="3936" name="Google Shape;3936;p67"/>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7" name="Google Shape;3937;p67"/>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38" name="Google Shape;3938;p67"/>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3939" name="Google Shape;3939;p67"/>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0" name="Google Shape;3940;p67"/>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1" name="Google Shape;3941;p67"/>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2" name="Google Shape;3942;p67"/>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3" name="Google Shape;3943;p67"/>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4" name="Google Shape;3944;p67"/>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5" name="Google Shape;3945;p67"/>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6" name="Google Shape;3946;p67"/>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7" name="Google Shape;3947;p67"/>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8" name="Google Shape;3948;p67"/>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49" name="Google Shape;3949;p67"/>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0" name="Google Shape;3950;p67"/>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1" name="Google Shape;3951;p67"/>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952" name="Google Shape;3952;p67"/>
          <p:cNvGrpSpPr/>
          <p:nvPr/>
        </p:nvGrpSpPr>
        <p:grpSpPr>
          <a:xfrm>
            <a:off x="13673095" y="3617344"/>
            <a:ext cx="3172653" cy="743114"/>
            <a:chOff x="1247650" y="2075423"/>
            <a:chExt cx="6648477" cy="1557238"/>
          </a:xfrm>
        </p:grpSpPr>
        <p:sp>
          <p:nvSpPr>
            <p:cNvPr id="3953" name="Google Shape;3953;p6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4" name="Google Shape;3954;p6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5" name="Google Shape;3955;p6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6" name="Google Shape;3956;p6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7" name="Google Shape;3957;p6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58" name="Google Shape;3958;p6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959" name="Google Shape;3959;p67"/>
          <p:cNvGrpSpPr/>
          <p:nvPr/>
        </p:nvGrpSpPr>
        <p:grpSpPr>
          <a:xfrm>
            <a:off x="10535636" y="1923724"/>
            <a:ext cx="2831203" cy="3297066"/>
            <a:chOff x="1839112" y="2209163"/>
            <a:chExt cx="1918159" cy="2233784"/>
          </a:xfrm>
        </p:grpSpPr>
        <p:sp>
          <p:nvSpPr>
            <p:cNvPr id="3960" name="Google Shape;3960;p67"/>
            <p:cNvSpPr/>
            <p:nvPr/>
          </p:nvSpPr>
          <p:spPr>
            <a:xfrm>
              <a:off x="1839112" y="2209163"/>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1" name="Google Shape;3961;p67"/>
            <p:cNvSpPr/>
            <p:nvPr/>
          </p:nvSpPr>
          <p:spPr>
            <a:xfrm>
              <a:off x="3182171" y="2209163"/>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2" name="Google Shape;3962;p67"/>
            <p:cNvSpPr/>
            <p:nvPr/>
          </p:nvSpPr>
          <p:spPr>
            <a:xfrm>
              <a:off x="3182171" y="3040766"/>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3963" name="Google Shape;3963;p67"/>
            <p:cNvCxnSpPr>
              <a:stCxn id="3960" idx="6"/>
              <a:endCxn id="3961" idx="2"/>
            </p:cNvCxnSpPr>
            <p:nvPr/>
          </p:nvCxnSpPr>
          <p:spPr>
            <a:xfrm>
              <a:off x="2414212" y="2496713"/>
              <a:ext cx="768000" cy="3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64" name="Google Shape;3964;p67"/>
            <p:cNvCxnSpPr>
              <a:stCxn id="3961" idx="4"/>
              <a:endCxn id="396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966" name="Google Shape;3966;p67"/>
            <p:cNvCxnSpPr>
              <a:stCxn id="3965" idx="6"/>
              <a:endCxn id="3962" idx="2"/>
            </p:cNvCxnSpPr>
            <p:nvPr/>
          </p:nvCxnSpPr>
          <p:spPr>
            <a:xfrm>
              <a:off x="2414212" y="3328316"/>
              <a:ext cx="768000" cy="3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67" name="Google Shape;3967;p67"/>
            <p:cNvCxnSpPr>
              <a:stCxn id="3962" idx="4"/>
              <a:endCxn id="396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965" name="Google Shape;3965;p67"/>
            <p:cNvSpPr/>
            <p:nvPr/>
          </p:nvSpPr>
          <p:spPr>
            <a:xfrm>
              <a:off x="1839112" y="3040766"/>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8" name="Google Shape;3968;p67"/>
            <p:cNvSpPr/>
            <p:nvPr/>
          </p:nvSpPr>
          <p:spPr>
            <a:xfrm>
              <a:off x="1839112" y="3867848"/>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69" name="Google Shape;3969;p67"/>
            <p:cNvSpPr/>
            <p:nvPr/>
          </p:nvSpPr>
          <p:spPr>
            <a:xfrm>
              <a:off x="3182171" y="3867848"/>
              <a:ext cx="575100" cy="575100"/>
            </a:xfrm>
            <a:prstGeom prst="flowChartConnector">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3970" name="Google Shape;3970;p67"/>
            <p:cNvCxnSpPr>
              <a:endCxn id="396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971" name="Google Shape;3971;p67"/>
          <p:cNvGrpSpPr/>
          <p:nvPr/>
        </p:nvGrpSpPr>
        <p:grpSpPr>
          <a:xfrm>
            <a:off x="6850168" y="1959892"/>
            <a:ext cx="3275935" cy="309884"/>
            <a:chOff x="238125" y="2506075"/>
            <a:chExt cx="7115411" cy="673075"/>
          </a:xfrm>
        </p:grpSpPr>
        <p:sp>
          <p:nvSpPr>
            <p:cNvPr id="3972" name="Google Shape;3972;p6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3" name="Google Shape;3973;p6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4" name="Google Shape;3974;p6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5" name="Google Shape;3975;p6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76" name="Google Shape;3976;p6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977" name="Google Shape;3977;p67"/>
          <p:cNvGrpSpPr/>
          <p:nvPr/>
        </p:nvGrpSpPr>
        <p:grpSpPr>
          <a:xfrm>
            <a:off x="3931641" y="2589328"/>
            <a:ext cx="2525864" cy="1570815"/>
            <a:chOff x="548861" y="389676"/>
            <a:chExt cx="3843371" cy="2390163"/>
          </a:xfrm>
        </p:grpSpPr>
        <p:cxnSp>
          <p:nvCxnSpPr>
            <p:cNvPr id="3978" name="Google Shape;3978;p67"/>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79" name="Google Shape;3979;p67"/>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80" name="Google Shape;3980;p67"/>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81" name="Google Shape;3981;p67"/>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982" name="Google Shape;3982;p67"/>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983" name="Google Shape;3983;p67"/>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3984" name="Google Shape;3984;p67"/>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985" name="Google Shape;3985;p67"/>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6" name="Google Shape;3986;p67"/>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7" name="Google Shape;3987;p67"/>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8" name="Google Shape;3988;p67"/>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89" name="Google Shape;3989;p67"/>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990" name="Google Shape;3990;p67"/>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3991" name="Google Shape;3991;p67"/>
          <p:cNvGrpSpPr/>
          <p:nvPr/>
        </p:nvGrpSpPr>
        <p:grpSpPr>
          <a:xfrm>
            <a:off x="1507903" y="4803082"/>
            <a:ext cx="2824107" cy="1267123"/>
            <a:chOff x="1187400" y="2529299"/>
            <a:chExt cx="6769193" cy="2241903"/>
          </a:xfrm>
        </p:grpSpPr>
        <p:sp>
          <p:nvSpPr>
            <p:cNvPr id="3992" name="Google Shape;3992;p67"/>
            <p:cNvSpPr/>
            <p:nvPr/>
          </p:nvSpPr>
          <p:spPr>
            <a:xfrm>
              <a:off x="3802943" y="2529299"/>
              <a:ext cx="1538100" cy="442500"/>
            </a:xfrm>
            <a:prstGeom prst="roundRect">
              <a:avLst>
                <a:gd fmla="val 50000" name="adj"/>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FFFFFF"/>
                </a:solidFill>
              </a:endParaRPr>
            </a:p>
          </p:txBody>
        </p:sp>
        <p:sp>
          <p:nvSpPr>
            <p:cNvPr id="3993" name="Google Shape;3993;p67"/>
            <p:cNvSpPr/>
            <p:nvPr/>
          </p:nvSpPr>
          <p:spPr>
            <a:xfrm>
              <a:off x="5573240" y="3429000"/>
              <a:ext cx="1538100" cy="442500"/>
            </a:xfrm>
            <a:prstGeom prst="roundRect">
              <a:avLst>
                <a:gd fmla="val 50000" name="adj"/>
              </a:avLst>
            </a:prstGeom>
            <a:solidFill>
              <a:srgbClr val="869FB1"/>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3994" name="Google Shape;3994;p67"/>
            <p:cNvSpPr/>
            <p:nvPr/>
          </p:nvSpPr>
          <p:spPr>
            <a:xfrm>
              <a:off x="2032647" y="3429000"/>
              <a:ext cx="1538100" cy="442500"/>
            </a:xfrm>
            <a:prstGeom prst="roundRect">
              <a:avLst>
                <a:gd fmla="val 50000" name="adj"/>
              </a:avLst>
            </a:prstGeom>
            <a:solidFill>
              <a:srgbClr val="869FB1"/>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3995" name="Google Shape;3995;p67"/>
            <p:cNvSpPr/>
            <p:nvPr/>
          </p:nvSpPr>
          <p:spPr>
            <a:xfrm>
              <a:off x="1187400" y="4328701"/>
              <a:ext cx="1538100" cy="442500"/>
            </a:xfrm>
            <a:prstGeom prst="roundRect">
              <a:avLst>
                <a:gd fmla="val 50000" name="adj"/>
              </a:avLst>
            </a:prstGeom>
            <a:solidFill>
              <a:srgbClr val="CFD9E0"/>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3996" name="Google Shape;3996;p67"/>
            <p:cNvSpPr/>
            <p:nvPr/>
          </p:nvSpPr>
          <p:spPr>
            <a:xfrm>
              <a:off x="2877893" y="4328701"/>
              <a:ext cx="1538100" cy="442500"/>
            </a:xfrm>
            <a:prstGeom prst="roundRect">
              <a:avLst>
                <a:gd fmla="val 50000" name="adj"/>
              </a:avLst>
            </a:prstGeom>
            <a:solidFill>
              <a:srgbClr val="CFD9E0"/>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3997" name="Google Shape;3997;p67"/>
            <p:cNvSpPr/>
            <p:nvPr/>
          </p:nvSpPr>
          <p:spPr>
            <a:xfrm>
              <a:off x="4728000" y="4328701"/>
              <a:ext cx="1538100" cy="442500"/>
            </a:xfrm>
            <a:prstGeom prst="roundRect">
              <a:avLst>
                <a:gd fmla="val 50000" name="adj"/>
              </a:avLst>
            </a:prstGeom>
            <a:solidFill>
              <a:srgbClr val="CFD9E0"/>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sp>
          <p:nvSpPr>
            <p:cNvPr id="3998" name="Google Shape;3998;p67"/>
            <p:cNvSpPr/>
            <p:nvPr/>
          </p:nvSpPr>
          <p:spPr>
            <a:xfrm>
              <a:off x="6418493" y="4328701"/>
              <a:ext cx="1538100" cy="442500"/>
            </a:xfrm>
            <a:prstGeom prst="roundRect">
              <a:avLst>
                <a:gd fmla="val 50000" name="adj"/>
              </a:avLst>
            </a:prstGeom>
            <a:solidFill>
              <a:srgbClr val="CFD9E0"/>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800">
                <a:solidFill>
                  <a:srgbClr val="FFFFFF"/>
                </a:solidFill>
              </a:endParaRPr>
            </a:p>
          </p:txBody>
        </p:sp>
        <p:cxnSp>
          <p:nvCxnSpPr>
            <p:cNvPr id="3999" name="Google Shape;3999;p67"/>
            <p:cNvCxnSpPr>
              <a:stCxn id="3992" idx="2"/>
              <a:endCxn id="399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00" name="Google Shape;4000;p67"/>
            <p:cNvCxnSpPr>
              <a:stCxn id="3994" idx="0"/>
              <a:endCxn id="399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01" name="Google Shape;4001;p67"/>
            <p:cNvCxnSpPr>
              <a:stCxn id="3994" idx="2"/>
              <a:endCxn id="399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02" name="Google Shape;4002;p67"/>
            <p:cNvCxnSpPr>
              <a:stCxn id="3995" idx="0"/>
              <a:endCxn id="399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03" name="Google Shape;4003;p67"/>
            <p:cNvCxnSpPr>
              <a:stCxn id="3993" idx="2"/>
              <a:endCxn id="399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04" name="Google Shape;4004;p67"/>
            <p:cNvCxnSpPr>
              <a:stCxn id="3997" idx="0"/>
              <a:endCxn id="399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005" name="Google Shape;4005;p67"/>
          <p:cNvGrpSpPr/>
          <p:nvPr/>
        </p:nvGrpSpPr>
        <p:grpSpPr>
          <a:xfrm>
            <a:off x="13680396" y="5788500"/>
            <a:ext cx="3158070" cy="1081745"/>
            <a:chOff x="6895650" y="3126697"/>
            <a:chExt cx="1436662" cy="492105"/>
          </a:xfrm>
        </p:grpSpPr>
        <p:sp>
          <p:nvSpPr>
            <p:cNvPr id="4006" name="Google Shape;4006;p67"/>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7" name="Google Shape;4007;p67"/>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8" name="Google Shape;4008;p67"/>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09" name="Google Shape;4009;p67"/>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0" name="Google Shape;4010;p67"/>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11" name="Google Shape;4011;p67"/>
            <p:cNvGrpSpPr/>
            <p:nvPr/>
          </p:nvGrpSpPr>
          <p:grpSpPr>
            <a:xfrm>
              <a:off x="6995957" y="3335810"/>
              <a:ext cx="1230393" cy="71754"/>
              <a:chOff x="6995957" y="3287964"/>
              <a:chExt cx="1230393" cy="71754"/>
            </a:xfrm>
          </p:grpSpPr>
          <p:sp>
            <p:nvSpPr>
              <p:cNvPr id="4012" name="Google Shape;4012;p67"/>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3" name="Google Shape;4013;p67"/>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4" name="Google Shape;4014;p67"/>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5" name="Google Shape;4015;p67"/>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16" name="Google Shape;4016;p67"/>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017" name="Google Shape;4017;p67"/>
          <p:cNvGrpSpPr/>
          <p:nvPr/>
        </p:nvGrpSpPr>
        <p:grpSpPr>
          <a:xfrm>
            <a:off x="13677560" y="7062026"/>
            <a:ext cx="3163724" cy="1301250"/>
            <a:chOff x="6777990" y="3710194"/>
            <a:chExt cx="1646915" cy="677382"/>
          </a:xfrm>
        </p:grpSpPr>
        <p:grpSp>
          <p:nvGrpSpPr>
            <p:cNvPr id="4018" name="Google Shape;4018;p67"/>
            <p:cNvGrpSpPr/>
            <p:nvPr/>
          </p:nvGrpSpPr>
          <p:grpSpPr>
            <a:xfrm>
              <a:off x="6777990" y="3874492"/>
              <a:ext cx="411129" cy="513083"/>
              <a:chOff x="6777990" y="3874492"/>
              <a:chExt cx="411129" cy="513083"/>
            </a:xfrm>
          </p:grpSpPr>
          <p:cxnSp>
            <p:nvCxnSpPr>
              <p:cNvPr id="4019" name="Google Shape;4019;p67"/>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20" name="Google Shape;4020;p67"/>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021" name="Google Shape;4021;p67"/>
            <p:cNvGrpSpPr/>
            <p:nvPr/>
          </p:nvGrpSpPr>
          <p:grpSpPr>
            <a:xfrm>
              <a:off x="7188425" y="3710194"/>
              <a:ext cx="411123" cy="520535"/>
              <a:chOff x="7188425" y="3710194"/>
              <a:chExt cx="411123" cy="520535"/>
            </a:xfrm>
          </p:grpSpPr>
          <p:cxnSp>
            <p:nvCxnSpPr>
              <p:cNvPr id="4022" name="Google Shape;4022;p67"/>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23" name="Google Shape;4023;p67"/>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024" name="Google Shape;4024;p67"/>
            <p:cNvGrpSpPr/>
            <p:nvPr/>
          </p:nvGrpSpPr>
          <p:grpSpPr>
            <a:xfrm>
              <a:off x="7603341" y="3874492"/>
              <a:ext cx="411474" cy="513083"/>
              <a:chOff x="7603341" y="3874492"/>
              <a:chExt cx="411474" cy="513083"/>
            </a:xfrm>
          </p:grpSpPr>
          <p:cxnSp>
            <p:nvCxnSpPr>
              <p:cNvPr id="4025" name="Google Shape;4025;p67"/>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26" name="Google Shape;4026;p67"/>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027" name="Google Shape;4027;p67"/>
            <p:cNvGrpSpPr/>
            <p:nvPr/>
          </p:nvGrpSpPr>
          <p:grpSpPr>
            <a:xfrm>
              <a:off x="8013776" y="3722847"/>
              <a:ext cx="411129" cy="507881"/>
              <a:chOff x="8013776" y="3722847"/>
              <a:chExt cx="411129" cy="507881"/>
            </a:xfrm>
          </p:grpSpPr>
          <p:cxnSp>
            <p:nvCxnSpPr>
              <p:cNvPr id="4028" name="Google Shape;4028;p67"/>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029" name="Google Shape;4029;p67"/>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030" name="Google Shape;4030;p67"/>
          <p:cNvGrpSpPr/>
          <p:nvPr/>
        </p:nvGrpSpPr>
        <p:grpSpPr>
          <a:xfrm>
            <a:off x="10516591" y="5407706"/>
            <a:ext cx="2843778" cy="2041207"/>
            <a:chOff x="5190863" y="2824811"/>
            <a:chExt cx="1544860" cy="1108869"/>
          </a:xfrm>
        </p:grpSpPr>
        <p:grpSp>
          <p:nvGrpSpPr>
            <p:cNvPr id="4031" name="Google Shape;4031;p67"/>
            <p:cNvGrpSpPr/>
            <p:nvPr/>
          </p:nvGrpSpPr>
          <p:grpSpPr>
            <a:xfrm>
              <a:off x="5938695" y="3176919"/>
              <a:ext cx="685761" cy="404739"/>
              <a:chOff x="5938695" y="3176919"/>
              <a:chExt cx="685761" cy="404739"/>
            </a:xfrm>
          </p:grpSpPr>
          <p:grpSp>
            <p:nvGrpSpPr>
              <p:cNvPr id="4032" name="Google Shape;4032;p67"/>
              <p:cNvGrpSpPr/>
              <p:nvPr/>
            </p:nvGrpSpPr>
            <p:grpSpPr>
              <a:xfrm>
                <a:off x="5938695" y="3176919"/>
                <a:ext cx="685761" cy="404739"/>
                <a:chOff x="5938695" y="3176919"/>
                <a:chExt cx="685761" cy="404739"/>
              </a:xfrm>
            </p:grpSpPr>
            <p:sp>
              <p:nvSpPr>
                <p:cNvPr id="4033" name="Google Shape;4033;p67"/>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4" name="Google Shape;4034;p67"/>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035" name="Google Shape;4035;p67"/>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036" name="Google Shape;4036;p67"/>
            <p:cNvGrpSpPr/>
            <p:nvPr/>
          </p:nvGrpSpPr>
          <p:grpSpPr>
            <a:xfrm>
              <a:off x="5305233" y="3176835"/>
              <a:ext cx="685971" cy="404655"/>
              <a:chOff x="5305233" y="3176835"/>
              <a:chExt cx="685971" cy="404655"/>
            </a:xfrm>
          </p:grpSpPr>
          <p:grpSp>
            <p:nvGrpSpPr>
              <p:cNvPr id="4037" name="Google Shape;4037;p67"/>
              <p:cNvGrpSpPr/>
              <p:nvPr/>
            </p:nvGrpSpPr>
            <p:grpSpPr>
              <a:xfrm>
                <a:off x="5305233" y="3176835"/>
                <a:ext cx="685971" cy="404655"/>
                <a:chOff x="5305233" y="3176835"/>
                <a:chExt cx="685971" cy="404655"/>
              </a:xfrm>
            </p:grpSpPr>
            <p:sp>
              <p:nvSpPr>
                <p:cNvPr id="4038" name="Google Shape;4038;p67"/>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39" name="Google Shape;4039;p67"/>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040" name="Google Shape;4040;p67"/>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041" name="Google Shape;4041;p67"/>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42" name="Google Shape;4042;p67"/>
            <p:cNvGrpSpPr/>
            <p:nvPr/>
          </p:nvGrpSpPr>
          <p:grpSpPr>
            <a:xfrm>
              <a:off x="5657361" y="2824811"/>
              <a:ext cx="1078361" cy="404655"/>
              <a:chOff x="5657361" y="2824811"/>
              <a:chExt cx="1078361" cy="404655"/>
            </a:xfrm>
          </p:grpSpPr>
          <p:grpSp>
            <p:nvGrpSpPr>
              <p:cNvPr id="4043" name="Google Shape;4043;p67"/>
              <p:cNvGrpSpPr/>
              <p:nvPr/>
            </p:nvGrpSpPr>
            <p:grpSpPr>
              <a:xfrm>
                <a:off x="5657361" y="2824811"/>
                <a:ext cx="1078361" cy="404655"/>
                <a:chOff x="5657361" y="2824811"/>
                <a:chExt cx="1078361" cy="404655"/>
              </a:xfrm>
            </p:grpSpPr>
            <p:grpSp>
              <p:nvGrpSpPr>
                <p:cNvPr id="4044" name="Google Shape;4044;p67"/>
                <p:cNvGrpSpPr/>
                <p:nvPr/>
              </p:nvGrpSpPr>
              <p:grpSpPr>
                <a:xfrm>
                  <a:off x="5938485" y="2824811"/>
                  <a:ext cx="797237" cy="404655"/>
                  <a:chOff x="5938485" y="2824811"/>
                  <a:chExt cx="797237" cy="404655"/>
                </a:xfrm>
              </p:grpSpPr>
              <p:sp>
                <p:nvSpPr>
                  <p:cNvPr id="4045" name="Google Shape;4045;p67"/>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46" name="Google Shape;4046;p67"/>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047" name="Google Shape;4047;p67"/>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048" name="Google Shape;4048;p67"/>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049" name="Google Shape;4049;p67"/>
            <p:cNvGrpSpPr/>
            <p:nvPr/>
          </p:nvGrpSpPr>
          <p:grpSpPr>
            <a:xfrm>
              <a:off x="5190863" y="3528942"/>
              <a:ext cx="1078026" cy="404739"/>
              <a:chOff x="5190863" y="3528942"/>
              <a:chExt cx="1078026" cy="404739"/>
            </a:xfrm>
          </p:grpSpPr>
          <p:sp>
            <p:nvSpPr>
              <p:cNvPr id="4050" name="Google Shape;4050;p67"/>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51" name="Google Shape;4051;p67"/>
              <p:cNvGrpSpPr/>
              <p:nvPr/>
            </p:nvGrpSpPr>
            <p:grpSpPr>
              <a:xfrm>
                <a:off x="5190863" y="3528942"/>
                <a:ext cx="1078026" cy="404739"/>
                <a:chOff x="5190863" y="3528942"/>
                <a:chExt cx="1078026" cy="404739"/>
              </a:xfrm>
            </p:grpSpPr>
            <p:sp>
              <p:nvSpPr>
                <p:cNvPr id="4052" name="Google Shape;4052;p67"/>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3" name="Google Shape;4053;p67"/>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4054" name="Google Shape;4054;p67"/>
          <p:cNvGrpSpPr/>
          <p:nvPr/>
        </p:nvGrpSpPr>
        <p:grpSpPr>
          <a:xfrm>
            <a:off x="1448604" y="2536642"/>
            <a:ext cx="2173437" cy="1758974"/>
            <a:chOff x="803162" y="1474292"/>
            <a:chExt cx="1086719" cy="879487"/>
          </a:xfrm>
        </p:grpSpPr>
        <p:grpSp>
          <p:nvGrpSpPr>
            <p:cNvPr id="4055" name="Google Shape;4055;p67"/>
            <p:cNvGrpSpPr/>
            <p:nvPr/>
          </p:nvGrpSpPr>
          <p:grpSpPr>
            <a:xfrm>
              <a:off x="803162" y="1625948"/>
              <a:ext cx="445856" cy="576579"/>
              <a:chOff x="803162" y="1625948"/>
              <a:chExt cx="445856" cy="576579"/>
            </a:xfrm>
          </p:grpSpPr>
          <p:sp>
            <p:nvSpPr>
              <p:cNvPr id="4056" name="Google Shape;4056;p67"/>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57" name="Google Shape;4057;p67"/>
              <p:cNvGrpSpPr/>
              <p:nvPr/>
            </p:nvGrpSpPr>
            <p:grpSpPr>
              <a:xfrm>
                <a:off x="1056023" y="1625948"/>
                <a:ext cx="192995" cy="576579"/>
                <a:chOff x="1056023" y="1625948"/>
                <a:chExt cx="192995" cy="576579"/>
              </a:xfrm>
            </p:grpSpPr>
            <p:sp>
              <p:nvSpPr>
                <p:cNvPr id="4058" name="Google Shape;4058;p67"/>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9" name="Google Shape;4059;p67"/>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0" name="Google Shape;4060;p67"/>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1" name="Google Shape;4061;p67"/>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062" name="Google Shape;4062;p67"/>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063" name="Google Shape;4063;p67"/>
            <p:cNvGrpSpPr/>
            <p:nvPr/>
          </p:nvGrpSpPr>
          <p:grpSpPr>
            <a:xfrm>
              <a:off x="1371406" y="1474292"/>
              <a:ext cx="518475" cy="879487"/>
              <a:chOff x="1398231" y="1474292"/>
              <a:chExt cx="518475" cy="879487"/>
            </a:xfrm>
          </p:grpSpPr>
          <p:grpSp>
            <p:nvGrpSpPr>
              <p:cNvPr id="4064" name="Google Shape;4064;p67"/>
              <p:cNvGrpSpPr/>
              <p:nvPr/>
            </p:nvGrpSpPr>
            <p:grpSpPr>
              <a:xfrm>
                <a:off x="1398231" y="1474292"/>
                <a:ext cx="518475" cy="341643"/>
                <a:chOff x="1398231" y="1474292"/>
                <a:chExt cx="518475" cy="341643"/>
              </a:xfrm>
            </p:grpSpPr>
            <p:sp>
              <p:nvSpPr>
                <p:cNvPr id="4065" name="Google Shape;4065;p67"/>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66" name="Google Shape;4066;p67"/>
                <p:cNvGrpSpPr/>
                <p:nvPr/>
              </p:nvGrpSpPr>
              <p:grpSpPr>
                <a:xfrm>
                  <a:off x="1616453" y="1474292"/>
                  <a:ext cx="300253" cy="341643"/>
                  <a:chOff x="1616453" y="1475379"/>
                  <a:chExt cx="300253" cy="341643"/>
                </a:xfrm>
              </p:grpSpPr>
              <p:sp>
                <p:nvSpPr>
                  <p:cNvPr id="4067" name="Google Shape;4067;p67"/>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8" name="Google Shape;4068;p67"/>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9" name="Google Shape;4069;p67"/>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0" name="Google Shape;4070;p67"/>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1" name="Google Shape;4071;p67"/>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2" name="Google Shape;4072;p67"/>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3" name="Google Shape;4073;p67"/>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74" name="Google Shape;4074;p67"/>
                  <p:cNvGrpSpPr/>
                  <p:nvPr/>
                </p:nvGrpSpPr>
                <p:grpSpPr>
                  <a:xfrm>
                    <a:off x="1839639" y="1475379"/>
                    <a:ext cx="77067" cy="341643"/>
                    <a:chOff x="1839639" y="1475379"/>
                    <a:chExt cx="77067" cy="341643"/>
                  </a:xfrm>
                </p:grpSpPr>
                <p:sp>
                  <p:nvSpPr>
                    <p:cNvPr id="4075" name="Google Shape;4075;p67"/>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76" name="Google Shape;4076;p67"/>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4077" name="Google Shape;4077;p67"/>
              <p:cNvGrpSpPr/>
              <p:nvPr/>
            </p:nvGrpSpPr>
            <p:grpSpPr>
              <a:xfrm>
                <a:off x="1398451" y="2012951"/>
                <a:ext cx="518255" cy="340828"/>
                <a:chOff x="1398451" y="2012951"/>
                <a:chExt cx="518255" cy="340828"/>
              </a:xfrm>
            </p:grpSpPr>
            <p:sp>
              <p:nvSpPr>
                <p:cNvPr id="4078" name="Google Shape;4078;p67"/>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79" name="Google Shape;4079;p67"/>
                <p:cNvGrpSpPr/>
                <p:nvPr/>
              </p:nvGrpSpPr>
              <p:grpSpPr>
                <a:xfrm>
                  <a:off x="1616453" y="2012951"/>
                  <a:ext cx="300253" cy="340828"/>
                  <a:chOff x="1616453" y="2013538"/>
                  <a:chExt cx="300253" cy="340828"/>
                </a:xfrm>
              </p:grpSpPr>
              <p:sp>
                <p:nvSpPr>
                  <p:cNvPr id="4080" name="Google Shape;4080;p67"/>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1" name="Google Shape;4081;p67"/>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2" name="Google Shape;4082;p67"/>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3" name="Google Shape;4083;p67"/>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4" name="Google Shape;4084;p67"/>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5" name="Google Shape;4085;p67"/>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6" name="Google Shape;4086;p67"/>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87" name="Google Shape;4087;p67"/>
                  <p:cNvGrpSpPr/>
                  <p:nvPr/>
                </p:nvGrpSpPr>
                <p:grpSpPr>
                  <a:xfrm>
                    <a:off x="1839639" y="2013538"/>
                    <a:ext cx="77067" cy="340828"/>
                    <a:chOff x="1839639" y="2013538"/>
                    <a:chExt cx="77067" cy="340828"/>
                  </a:xfrm>
                </p:grpSpPr>
                <p:sp>
                  <p:nvSpPr>
                    <p:cNvPr id="4088" name="Google Shape;4088;p67"/>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89" name="Google Shape;4089;p67"/>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grpSp>
      </p:grpSp>
      <p:grpSp>
        <p:nvGrpSpPr>
          <p:cNvPr id="4090" name="Google Shape;4090;p67"/>
          <p:cNvGrpSpPr/>
          <p:nvPr/>
        </p:nvGrpSpPr>
        <p:grpSpPr>
          <a:xfrm>
            <a:off x="1442251" y="6799015"/>
            <a:ext cx="2737362" cy="1365836"/>
            <a:chOff x="724986" y="3605478"/>
            <a:chExt cx="1368681" cy="682918"/>
          </a:xfrm>
        </p:grpSpPr>
        <p:grpSp>
          <p:nvGrpSpPr>
            <p:cNvPr id="4091" name="Google Shape;4091;p67"/>
            <p:cNvGrpSpPr/>
            <p:nvPr/>
          </p:nvGrpSpPr>
          <p:grpSpPr>
            <a:xfrm>
              <a:off x="1289102" y="3823629"/>
              <a:ext cx="240442" cy="250435"/>
              <a:chOff x="-165066" y="3843615"/>
              <a:chExt cx="221259" cy="230455"/>
            </a:xfrm>
          </p:grpSpPr>
          <p:sp>
            <p:nvSpPr>
              <p:cNvPr id="4092" name="Google Shape;4092;p67"/>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3" name="Google Shape;4093;p67"/>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4" name="Google Shape;4094;p67"/>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5" name="Google Shape;4095;p67"/>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6" name="Google Shape;4096;p67"/>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7" name="Google Shape;4097;p67"/>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8" name="Google Shape;4098;p67"/>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99" name="Google Shape;4099;p67"/>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0" name="Google Shape;4100;p67"/>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1" name="Google Shape;4101;p67"/>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2" name="Google Shape;4102;p67"/>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3" name="Google Shape;4103;p67"/>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4" name="Google Shape;4104;p67"/>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5" name="Google Shape;4105;p67"/>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6" name="Google Shape;4106;p67"/>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7" name="Google Shape;4107;p67"/>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108" name="Google Shape;4108;p67"/>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09" name="Google Shape;4109;p67"/>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0" name="Google Shape;4110;p67"/>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111" name="Google Shape;4111;p67"/>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12" name="Google Shape;4112;p67"/>
            <p:cNvGrpSpPr/>
            <p:nvPr/>
          </p:nvGrpSpPr>
          <p:grpSpPr>
            <a:xfrm>
              <a:off x="724986" y="3605478"/>
              <a:ext cx="1368681" cy="682918"/>
              <a:chOff x="724986" y="3605478"/>
              <a:chExt cx="1368681" cy="682918"/>
            </a:xfrm>
          </p:grpSpPr>
          <p:grpSp>
            <p:nvGrpSpPr>
              <p:cNvPr id="4113" name="Google Shape;4113;p67"/>
              <p:cNvGrpSpPr/>
              <p:nvPr/>
            </p:nvGrpSpPr>
            <p:grpSpPr>
              <a:xfrm>
                <a:off x="1498221" y="4047614"/>
                <a:ext cx="529172" cy="240783"/>
                <a:chOff x="1498221" y="4047614"/>
                <a:chExt cx="529172" cy="240783"/>
              </a:xfrm>
            </p:grpSpPr>
            <p:grpSp>
              <p:nvGrpSpPr>
                <p:cNvPr id="4114" name="Google Shape;4114;p67"/>
                <p:cNvGrpSpPr/>
                <p:nvPr/>
              </p:nvGrpSpPr>
              <p:grpSpPr>
                <a:xfrm>
                  <a:off x="1826655" y="4224370"/>
                  <a:ext cx="200738" cy="25631"/>
                  <a:chOff x="1826655" y="4224370"/>
                  <a:chExt cx="200738" cy="25631"/>
                </a:xfrm>
              </p:grpSpPr>
              <p:sp>
                <p:nvSpPr>
                  <p:cNvPr id="4115" name="Google Shape;4115;p67"/>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6" name="Google Shape;4116;p67"/>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17" name="Google Shape;4117;p67"/>
                <p:cNvGrpSpPr/>
                <p:nvPr/>
              </p:nvGrpSpPr>
              <p:grpSpPr>
                <a:xfrm>
                  <a:off x="1498221" y="4047614"/>
                  <a:ext cx="328444" cy="240783"/>
                  <a:chOff x="1498221" y="4047614"/>
                  <a:chExt cx="328444" cy="240783"/>
                </a:xfrm>
              </p:grpSpPr>
              <p:sp>
                <p:nvSpPr>
                  <p:cNvPr id="4118" name="Google Shape;4118;p67"/>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119" name="Google Shape;4119;p67"/>
                  <p:cNvGrpSpPr/>
                  <p:nvPr/>
                </p:nvGrpSpPr>
                <p:grpSpPr>
                  <a:xfrm>
                    <a:off x="1498221" y="4047614"/>
                    <a:ext cx="150566" cy="190416"/>
                    <a:chOff x="1498221" y="4047614"/>
                    <a:chExt cx="150566" cy="190416"/>
                  </a:xfrm>
                </p:grpSpPr>
                <p:sp>
                  <p:nvSpPr>
                    <p:cNvPr id="4120" name="Google Shape;4120;p67"/>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1" name="Google Shape;4121;p67"/>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4122" name="Google Shape;4122;p67"/>
              <p:cNvGrpSpPr/>
              <p:nvPr/>
            </p:nvGrpSpPr>
            <p:grpSpPr>
              <a:xfrm>
                <a:off x="1560718" y="3800594"/>
                <a:ext cx="532948" cy="302090"/>
                <a:chOff x="1560718" y="3800594"/>
                <a:chExt cx="532948" cy="302090"/>
              </a:xfrm>
            </p:grpSpPr>
            <p:grpSp>
              <p:nvGrpSpPr>
                <p:cNvPr id="4123" name="Google Shape;4123;p67"/>
                <p:cNvGrpSpPr/>
                <p:nvPr/>
              </p:nvGrpSpPr>
              <p:grpSpPr>
                <a:xfrm>
                  <a:off x="1912179" y="3827344"/>
                  <a:ext cx="181487" cy="25631"/>
                  <a:chOff x="1912179" y="3827344"/>
                  <a:chExt cx="181487" cy="25631"/>
                </a:xfrm>
              </p:grpSpPr>
              <p:sp>
                <p:nvSpPr>
                  <p:cNvPr id="4124" name="Google Shape;4124;p67"/>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5" name="Google Shape;4125;p67"/>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26" name="Google Shape;4126;p67"/>
                <p:cNvGrpSpPr/>
                <p:nvPr/>
              </p:nvGrpSpPr>
              <p:grpSpPr>
                <a:xfrm>
                  <a:off x="1912179" y="4044505"/>
                  <a:ext cx="181487" cy="25622"/>
                  <a:chOff x="1912179" y="4044506"/>
                  <a:chExt cx="181487" cy="25622"/>
                </a:xfrm>
              </p:grpSpPr>
              <p:sp>
                <p:nvSpPr>
                  <p:cNvPr id="4127" name="Google Shape;4127;p67"/>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8" name="Google Shape;4128;p67"/>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29" name="Google Shape;4129;p67"/>
                <p:cNvGrpSpPr/>
                <p:nvPr/>
              </p:nvGrpSpPr>
              <p:grpSpPr>
                <a:xfrm>
                  <a:off x="1560718" y="3800594"/>
                  <a:ext cx="351472" cy="302090"/>
                  <a:chOff x="1560718" y="3800594"/>
                  <a:chExt cx="351472" cy="302090"/>
                </a:xfrm>
              </p:grpSpPr>
              <p:grpSp>
                <p:nvGrpSpPr>
                  <p:cNvPr id="4130" name="Google Shape;4130;p67"/>
                  <p:cNvGrpSpPr/>
                  <p:nvPr/>
                </p:nvGrpSpPr>
                <p:grpSpPr>
                  <a:xfrm>
                    <a:off x="1560718" y="3842857"/>
                    <a:ext cx="173586" cy="217131"/>
                    <a:chOff x="1560718" y="3842857"/>
                    <a:chExt cx="173586" cy="217131"/>
                  </a:xfrm>
                </p:grpSpPr>
                <p:sp>
                  <p:nvSpPr>
                    <p:cNvPr id="4131" name="Google Shape;4131;p67"/>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2" name="Google Shape;4132;p67"/>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3" name="Google Shape;4133;p67"/>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134" name="Google Shape;4134;p67"/>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5" name="Google Shape;4135;p67"/>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
            <p:nvSpPr>
              <p:cNvPr id="4136" name="Google Shape;4136;p67"/>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137" name="Google Shape;4137;p67"/>
              <p:cNvGrpSpPr/>
              <p:nvPr/>
            </p:nvGrpSpPr>
            <p:grpSpPr>
              <a:xfrm>
                <a:off x="785350" y="3605478"/>
                <a:ext cx="535311" cy="249245"/>
                <a:chOff x="785350" y="3605478"/>
                <a:chExt cx="535311" cy="249245"/>
              </a:xfrm>
            </p:grpSpPr>
            <p:grpSp>
              <p:nvGrpSpPr>
                <p:cNvPr id="4138" name="Google Shape;4138;p67"/>
                <p:cNvGrpSpPr/>
                <p:nvPr/>
              </p:nvGrpSpPr>
              <p:grpSpPr>
                <a:xfrm>
                  <a:off x="785350" y="3605478"/>
                  <a:ext cx="376191" cy="102736"/>
                  <a:chOff x="785350" y="3605478"/>
                  <a:chExt cx="376191" cy="102736"/>
                </a:xfrm>
              </p:grpSpPr>
              <p:sp>
                <p:nvSpPr>
                  <p:cNvPr id="4139" name="Google Shape;4139;p67"/>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0" name="Google Shape;4140;p67"/>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1" name="Google Shape;4141;p67"/>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42" name="Google Shape;4142;p67"/>
                <p:cNvGrpSpPr/>
                <p:nvPr/>
              </p:nvGrpSpPr>
              <p:grpSpPr>
                <a:xfrm>
                  <a:off x="1161530" y="3655851"/>
                  <a:ext cx="159131" cy="198872"/>
                  <a:chOff x="1161530" y="3655851"/>
                  <a:chExt cx="159131" cy="198872"/>
                </a:xfrm>
              </p:grpSpPr>
              <p:sp>
                <p:nvSpPr>
                  <p:cNvPr id="4143" name="Google Shape;4143;p67"/>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4" name="Google Shape;4144;p67"/>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145" name="Google Shape;4145;p67"/>
              <p:cNvGrpSpPr/>
              <p:nvPr/>
            </p:nvGrpSpPr>
            <p:grpSpPr>
              <a:xfrm>
                <a:off x="785350" y="4047614"/>
                <a:ext cx="535311" cy="240783"/>
                <a:chOff x="785350" y="4047614"/>
                <a:chExt cx="535311" cy="240783"/>
              </a:xfrm>
            </p:grpSpPr>
            <p:grpSp>
              <p:nvGrpSpPr>
                <p:cNvPr id="4146" name="Google Shape;4146;p67"/>
                <p:cNvGrpSpPr/>
                <p:nvPr/>
              </p:nvGrpSpPr>
              <p:grpSpPr>
                <a:xfrm>
                  <a:off x="1161636" y="4047614"/>
                  <a:ext cx="159025" cy="190415"/>
                  <a:chOff x="1161636" y="4047614"/>
                  <a:chExt cx="159025" cy="190415"/>
                </a:xfrm>
              </p:grpSpPr>
              <p:sp>
                <p:nvSpPr>
                  <p:cNvPr id="4147" name="Google Shape;4147;p67"/>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48" name="Google Shape;4148;p67"/>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49" name="Google Shape;4149;p67"/>
                <p:cNvGrpSpPr/>
                <p:nvPr/>
              </p:nvGrpSpPr>
              <p:grpSpPr>
                <a:xfrm>
                  <a:off x="785350" y="4185661"/>
                  <a:ext cx="376191" cy="102736"/>
                  <a:chOff x="785350" y="4185661"/>
                  <a:chExt cx="376191" cy="102736"/>
                </a:xfrm>
              </p:grpSpPr>
              <p:sp>
                <p:nvSpPr>
                  <p:cNvPr id="4150" name="Google Shape;4150;p67"/>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1" name="Google Shape;4151;p67"/>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2" name="Google Shape;4152;p67"/>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153" name="Google Shape;4153;p67"/>
              <p:cNvGrpSpPr/>
              <p:nvPr/>
            </p:nvGrpSpPr>
            <p:grpSpPr>
              <a:xfrm>
                <a:off x="1501054" y="3605478"/>
                <a:ext cx="526340" cy="249240"/>
                <a:chOff x="1501054" y="3605478"/>
                <a:chExt cx="526340" cy="249240"/>
              </a:xfrm>
            </p:grpSpPr>
            <p:grpSp>
              <p:nvGrpSpPr>
                <p:cNvPr id="4154" name="Google Shape;4154;p67"/>
                <p:cNvGrpSpPr/>
                <p:nvPr/>
              </p:nvGrpSpPr>
              <p:grpSpPr>
                <a:xfrm>
                  <a:off x="1834208" y="3643867"/>
                  <a:ext cx="193185" cy="25622"/>
                  <a:chOff x="1834208" y="3643867"/>
                  <a:chExt cx="193185" cy="25622"/>
                </a:xfrm>
              </p:grpSpPr>
              <p:sp>
                <p:nvSpPr>
                  <p:cNvPr id="4155" name="Google Shape;4155;p67"/>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56" name="Google Shape;4156;p67"/>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57" name="Google Shape;4157;p67"/>
                <p:cNvGrpSpPr/>
                <p:nvPr/>
              </p:nvGrpSpPr>
              <p:grpSpPr>
                <a:xfrm>
                  <a:off x="1501054" y="3605478"/>
                  <a:ext cx="333165" cy="249240"/>
                  <a:chOff x="1501054" y="3605478"/>
                  <a:chExt cx="333165" cy="249240"/>
                </a:xfrm>
              </p:grpSpPr>
              <p:sp>
                <p:nvSpPr>
                  <p:cNvPr id="4158" name="Google Shape;4158;p67"/>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159" name="Google Shape;4159;p67"/>
                  <p:cNvGrpSpPr/>
                  <p:nvPr/>
                </p:nvGrpSpPr>
                <p:grpSpPr>
                  <a:xfrm>
                    <a:off x="1501054" y="3655851"/>
                    <a:ext cx="155286" cy="198867"/>
                    <a:chOff x="1501054" y="3655851"/>
                    <a:chExt cx="155286" cy="198867"/>
                  </a:xfrm>
                </p:grpSpPr>
                <p:sp>
                  <p:nvSpPr>
                    <p:cNvPr id="4160" name="Google Shape;4160;p67"/>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1" name="Google Shape;4161;p67"/>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4162" name="Google Shape;4162;p67"/>
              <p:cNvGrpSpPr/>
              <p:nvPr/>
            </p:nvGrpSpPr>
            <p:grpSpPr>
              <a:xfrm>
                <a:off x="724986" y="3800594"/>
                <a:ext cx="532950" cy="302090"/>
                <a:chOff x="724986" y="3800594"/>
                <a:chExt cx="532950" cy="302090"/>
              </a:xfrm>
            </p:grpSpPr>
            <p:grpSp>
              <p:nvGrpSpPr>
                <p:cNvPr id="4163" name="Google Shape;4163;p67"/>
                <p:cNvGrpSpPr/>
                <p:nvPr/>
              </p:nvGrpSpPr>
              <p:grpSpPr>
                <a:xfrm>
                  <a:off x="724986" y="4044367"/>
                  <a:ext cx="181314" cy="25626"/>
                  <a:chOff x="724986" y="4044367"/>
                  <a:chExt cx="181314" cy="25626"/>
                </a:xfrm>
              </p:grpSpPr>
              <p:sp>
                <p:nvSpPr>
                  <p:cNvPr id="4164" name="Google Shape;4164;p67"/>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65" name="Google Shape;4165;p67"/>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66" name="Google Shape;4166;p67"/>
                <p:cNvGrpSpPr/>
                <p:nvPr/>
              </p:nvGrpSpPr>
              <p:grpSpPr>
                <a:xfrm>
                  <a:off x="906290" y="3800594"/>
                  <a:ext cx="351646" cy="302090"/>
                  <a:chOff x="906290" y="3800594"/>
                  <a:chExt cx="351646" cy="302090"/>
                </a:xfrm>
              </p:grpSpPr>
              <p:grpSp>
                <p:nvGrpSpPr>
                  <p:cNvPr id="4167" name="Google Shape;4167;p67"/>
                  <p:cNvGrpSpPr/>
                  <p:nvPr/>
                </p:nvGrpSpPr>
                <p:grpSpPr>
                  <a:xfrm>
                    <a:off x="1084172" y="3842857"/>
                    <a:ext cx="173764" cy="217131"/>
                    <a:chOff x="1084172" y="3842857"/>
                    <a:chExt cx="173764" cy="217131"/>
                  </a:xfrm>
                </p:grpSpPr>
                <p:grpSp>
                  <p:nvGrpSpPr>
                    <p:cNvPr id="4168" name="Google Shape;4168;p67"/>
                    <p:cNvGrpSpPr/>
                    <p:nvPr/>
                  </p:nvGrpSpPr>
                  <p:grpSpPr>
                    <a:xfrm>
                      <a:off x="1156862" y="3936509"/>
                      <a:ext cx="101073" cy="25622"/>
                      <a:chOff x="1156862" y="3936509"/>
                      <a:chExt cx="101073" cy="25622"/>
                    </a:xfrm>
                  </p:grpSpPr>
                  <p:sp>
                    <p:nvSpPr>
                      <p:cNvPr id="4169" name="Google Shape;4169;p67"/>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0" name="Google Shape;4170;p67"/>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171" name="Google Shape;4171;p67"/>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172" name="Google Shape;4172;p67"/>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3" name="Google Shape;4173;p67"/>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174" name="Google Shape;4174;p67"/>
                <p:cNvGrpSpPr/>
                <p:nvPr/>
              </p:nvGrpSpPr>
              <p:grpSpPr>
                <a:xfrm>
                  <a:off x="724986" y="3830189"/>
                  <a:ext cx="189533" cy="25626"/>
                  <a:chOff x="724986" y="3830189"/>
                  <a:chExt cx="189533" cy="25626"/>
                </a:xfrm>
              </p:grpSpPr>
              <p:sp>
                <p:nvSpPr>
                  <p:cNvPr id="4175" name="Google Shape;4175;p67"/>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6" name="Google Shape;4176;p67"/>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grpSp>
      <p:grpSp>
        <p:nvGrpSpPr>
          <p:cNvPr id="4177" name="Google Shape;4177;p67"/>
          <p:cNvGrpSpPr/>
          <p:nvPr/>
        </p:nvGrpSpPr>
        <p:grpSpPr>
          <a:xfrm>
            <a:off x="4498875" y="4499338"/>
            <a:ext cx="1897402" cy="1870756"/>
            <a:chOff x="2253298" y="2428317"/>
            <a:chExt cx="948701" cy="935378"/>
          </a:xfrm>
        </p:grpSpPr>
        <p:sp>
          <p:nvSpPr>
            <p:cNvPr id="4178" name="Google Shape;4178;p67"/>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79" name="Google Shape;4179;p67"/>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0" name="Google Shape;4180;p67"/>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1" name="Google Shape;4181;p67"/>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2" name="Google Shape;4182;p67"/>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3" name="Google Shape;4183;p67"/>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4" name="Google Shape;4184;p67"/>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5" name="Google Shape;4185;p67"/>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6" name="Google Shape;4186;p67"/>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7" name="Google Shape;4187;p67"/>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8" name="Google Shape;4188;p67"/>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9" name="Google Shape;4189;p67"/>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0" name="Google Shape;4190;p67"/>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1" name="Google Shape;4191;p67"/>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2" name="Google Shape;4192;p67"/>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3" name="Google Shape;4193;p67"/>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4" name="Google Shape;4194;p67"/>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5" name="Google Shape;4195;p67"/>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6" name="Google Shape;4196;p67"/>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7" name="Google Shape;4197;p67"/>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8" name="Google Shape;4198;p67"/>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9" name="Google Shape;4199;p67"/>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0" name="Google Shape;4200;p67"/>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1" name="Google Shape;4201;p67"/>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2" name="Google Shape;4202;p67"/>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3" name="Google Shape;4203;p67"/>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4" name="Google Shape;4204;p67"/>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5" name="Google Shape;4205;p67"/>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6" name="Google Shape;4206;p67"/>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7" name="Google Shape;4207;p67"/>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8" name="Google Shape;4208;p67"/>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9" name="Google Shape;4209;p67"/>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0" name="Google Shape;4210;p67"/>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4" name="Shape 4214"/>
        <p:cNvGrpSpPr/>
        <p:nvPr/>
      </p:nvGrpSpPr>
      <p:grpSpPr>
        <a:xfrm>
          <a:off x="0" y="0"/>
          <a:ext cx="0" cy="0"/>
          <a:chOff x="0" y="0"/>
          <a:chExt cx="0" cy="0"/>
        </a:xfrm>
      </p:grpSpPr>
      <p:grpSp>
        <p:nvGrpSpPr>
          <p:cNvPr id="4215" name="Google Shape;4215;p68"/>
          <p:cNvGrpSpPr/>
          <p:nvPr/>
        </p:nvGrpSpPr>
        <p:grpSpPr>
          <a:xfrm>
            <a:off x="6679489" y="1905976"/>
            <a:ext cx="4726786" cy="2035733"/>
            <a:chOff x="3292400" y="1219146"/>
            <a:chExt cx="2615240" cy="1110239"/>
          </a:xfrm>
        </p:grpSpPr>
        <p:sp>
          <p:nvSpPr>
            <p:cNvPr id="4216" name="Google Shape;4216;p68"/>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800">
                <a:solidFill>
                  <a:srgbClr val="FFFFFF"/>
                </a:solidFill>
              </a:endParaRPr>
            </a:p>
          </p:txBody>
        </p:sp>
        <p:sp>
          <p:nvSpPr>
            <p:cNvPr id="4217" name="Google Shape;4217;p68"/>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18" name="Google Shape;4218;p68"/>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JANUARY</a:t>
              </a:r>
              <a:endParaRPr sz="800">
                <a:solidFill>
                  <a:srgbClr val="FFFFFF"/>
                </a:solidFill>
              </a:endParaRPr>
            </a:p>
          </p:txBody>
        </p:sp>
        <p:sp>
          <p:nvSpPr>
            <p:cNvPr id="4219" name="Google Shape;4219;p68"/>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FEBRUARY</a:t>
              </a:r>
              <a:endParaRPr sz="800">
                <a:solidFill>
                  <a:srgbClr val="FFFFFF"/>
                </a:solidFill>
              </a:endParaRPr>
            </a:p>
          </p:txBody>
        </p:sp>
        <p:sp>
          <p:nvSpPr>
            <p:cNvPr id="4220" name="Google Shape;4220;p68"/>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MARCH</a:t>
              </a:r>
              <a:endParaRPr sz="800">
                <a:solidFill>
                  <a:srgbClr val="FFFFFF"/>
                </a:solidFill>
              </a:endParaRPr>
            </a:p>
          </p:txBody>
        </p:sp>
        <p:sp>
          <p:nvSpPr>
            <p:cNvPr id="4221" name="Google Shape;4221;p68"/>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APRIL</a:t>
              </a:r>
              <a:endParaRPr sz="800">
                <a:solidFill>
                  <a:srgbClr val="FFFFFF"/>
                </a:solidFill>
              </a:endParaRPr>
            </a:p>
          </p:txBody>
        </p:sp>
        <p:sp>
          <p:nvSpPr>
            <p:cNvPr id="4222" name="Google Shape;4222;p68"/>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MAY</a:t>
              </a:r>
              <a:endParaRPr sz="800">
                <a:solidFill>
                  <a:srgbClr val="FFFFFF"/>
                </a:solidFill>
              </a:endParaRPr>
            </a:p>
          </p:txBody>
        </p:sp>
        <p:sp>
          <p:nvSpPr>
            <p:cNvPr id="4223" name="Google Shape;4223;p68"/>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3200"/>
                </a:spcAft>
                <a:buNone/>
              </a:pPr>
              <a:r>
                <a:rPr lang="en" sz="800">
                  <a:solidFill>
                    <a:srgbClr val="FFFFFF"/>
                  </a:solidFill>
                </a:rPr>
                <a:t>JUNE</a:t>
              </a:r>
              <a:endParaRPr sz="800">
                <a:solidFill>
                  <a:srgbClr val="FFFFFF"/>
                </a:solidFill>
              </a:endParaRPr>
            </a:p>
          </p:txBody>
        </p:sp>
        <p:sp>
          <p:nvSpPr>
            <p:cNvPr id="4224" name="Google Shape;4224;p68"/>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3200"/>
                </a:spcAft>
                <a:buNone/>
              </a:pPr>
              <a:r>
                <a:rPr lang="en" sz="800">
                  <a:solidFill>
                    <a:srgbClr val="FFFFFF"/>
                  </a:solidFill>
                </a:rPr>
                <a:t>PHASE 1</a:t>
              </a:r>
              <a:endParaRPr sz="800">
                <a:solidFill>
                  <a:srgbClr val="FFFFFF"/>
                </a:solidFill>
              </a:endParaRPr>
            </a:p>
          </p:txBody>
        </p:sp>
        <p:sp>
          <p:nvSpPr>
            <p:cNvPr id="4225" name="Google Shape;4225;p68"/>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3200"/>
                </a:spcAft>
                <a:buNone/>
              </a:pPr>
              <a:r>
                <a:rPr lang="en" sz="800">
                  <a:solidFill>
                    <a:srgbClr val="FFFFFF"/>
                  </a:solidFill>
                </a:rPr>
                <a:t>PHASE 2</a:t>
              </a:r>
              <a:endParaRPr sz="800">
                <a:solidFill>
                  <a:srgbClr val="FFFFFF"/>
                </a:solidFill>
              </a:endParaRPr>
            </a:p>
          </p:txBody>
        </p:sp>
        <p:sp>
          <p:nvSpPr>
            <p:cNvPr id="4226" name="Google Shape;4226;p68"/>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1</a:t>
              </a:r>
              <a:endParaRPr sz="800">
                <a:solidFill>
                  <a:srgbClr val="FFFFFF"/>
                </a:solidFill>
              </a:endParaRPr>
            </a:p>
          </p:txBody>
        </p:sp>
        <p:sp>
          <p:nvSpPr>
            <p:cNvPr id="4227" name="Google Shape;4227;p68"/>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2</a:t>
              </a:r>
              <a:endParaRPr sz="800">
                <a:solidFill>
                  <a:srgbClr val="FFFFFF"/>
                </a:solidFill>
              </a:endParaRPr>
            </a:p>
          </p:txBody>
        </p:sp>
        <p:sp>
          <p:nvSpPr>
            <p:cNvPr id="4228" name="Google Shape;4228;p68"/>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1</a:t>
              </a:r>
              <a:endParaRPr sz="800">
                <a:solidFill>
                  <a:srgbClr val="FFFFFF"/>
                </a:solidFill>
              </a:endParaRPr>
            </a:p>
          </p:txBody>
        </p:sp>
        <p:sp>
          <p:nvSpPr>
            <p:cNvPr id="4229" name="Google Shape;4229;p68"/>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3200"/>
                </a:spcAft>
                <a:buNone/>
              </a:pPr>
              <a:r>
                <a:rPr lang="en" sz="800">
                  <a:solidFill>
                    <a:srgbClr val="FFFFFF"/>
                  </a:solidFill>
                </a:rPr>
                <a:t>Task 2</a:t>
              </a:r>
              <a:endParaRPr sz="800">
                <a:solidFill>
                  <a:srgbClr val="FFFFFF"/>
                </a:solidFill>
              </a:endParaRPr>
            </a:p>
          </p:txBody>
        </p:sp>
        <p:grpSp>
          <p:nvGrpSpPr>
            <p:cNvPr id="4230" name="Google Shape;4230;p68"/>
            <p:cNvGrpSpPr/>
            <p:nvPr/>
          </p:nvGrpSpPr>
          <p:grpSpPr>
            <a:xfrm>
              <a:off x="3748438" y="1378608"/>
              <a:ext cx="2159202" cy="903971"/>
              <a:chOff x="1683525" y="2179850"/>
              <a:chExt cx="4519050" cy="2134525"/>
            </a:xfrm>
          </p:grpSpPr>
          <p:sp>
            <p:nvSpPr>
              <p:cNvPr id="4231" name="Google Shape;4231;p6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32" name="Google Shape;4232;p6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33" name="Google Shape;4233;p6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34" name="Google Shape;4234;p6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35" name="Google Shape;4235;p6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36" name="Google Shape;4236;p6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37" name="Google Shape;4237;p6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38" name="Google Shape;4238;p6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39" name="Google Shape;4239;p6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40" name="Google Shape;4240;p6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41" name="Google Shape;4241;p6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sp>
            <p:nvSpPr>
              <p:cNvPr id="4242" name="Google Shape;4242;p6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800">
                  <a:solidFill>
                    <a:srgbClr val="FFFFFF"/>
                  </a:solidFill>
                </a:endParaRPr>
              </a:p>
            </p:txBody>
          </p:sp>
        </p:grpSp>
      </p:grpSp>
      <p:graphicFrame>
        <p:nvGraphicFramePr>
          <p:cNvPr id="4243" name="Google Shape;4243;p68"/>
          <p:cNvGraphicFramePr/>
          <p:nvPr/>
        </p:nvGraphicFramePr>
        <p:xfrm>
          <a:off x="11871676" y="4260922"/>
          <a:ext cx="3000000" cy="3000000"/>
        </p:xfrm>
        <a:graphic>
          <a:graphicData uri="http://schemas.openxmlformats.org/drawingml/2006/table">
            <a:tbl>
              <a:tblPr>
                <a:noFill/>
                <a:tableStyleId>{B795B3BC-6E49-4B3B-9CFF-B45D63CAB08E}</a:tableStyleId>
              </a:tblPr>
              <a:tblGrid>
                <a:gridCol w="1245650"/>
                <a:gridCol w="1245650"/>
                <a:gridCol w="1245650"/>
                <a:gridCol w="1245650"/>
              </a:tblGrid>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434300">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400">
                        <a:latin typeface="Amatic SC"/>
                        <a:ea typeface="Amatic SC"/>
                        <a:cs typeface="Amatic SC"/>
                        <a:sym typeface="Amatic SC"/>
                      </a:endParaRPr>
                    </a:p>
                  </a:txBody>
                  <a:tcPr marT="182850" marB="182850" marR="182850" marL="18285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244" name="Google Shape;4244;p68"/>
          <p:cNvGrpSpPr/>
          <p:nvPr/>
        </p:nvGrpSpPr>
        <p:grpSpPr>
          <a:xfrm>
            <a:off x="11871896" y="6378116"/>
            <a:ext cx="4993928" cy="2002908"/>
            <a:chOff x="1919611" y="789980"/>
            <a:chExt cx="1474179" cy="606868"/>
          </a:xfrm>
        </p:grpSpPr>
        <p:cxnSp>
          <p:nvCxnSpPr>
            <p:cNvPr id="4245" name="Google Shape;4245;p6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246" name="Google Shape;4246;p6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247" name="Google Shape;4247;p6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248" name="Google Shape;4248;p68"/>
            <p:cNvSpPr txBox="1"/>
            <p:nvPr/>
          </p:nvSpPr>
          <p:spPr>
            <a:xfrm flipH="1">
              <a:off x="2109710"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JANUARY</a:t>
              </a:r>
              <a:endParaRPr sz="800">
                <a:solidFill>
                  <a:srgbClr val="E3E9ED"/>
                </a:solidFill>
              </a:endParaRPr>
            </a:p>
          </p:txBody>
        </p:sp>
        <p:sp>
          <p:nvSpPr>
            <p:cNvPr id="4249" name="Google Shape;4249;p68"/>
            <p:cNvSpPr txBox="1"/>
            <p:nvPr/>
          </p:nvSpPr>
          <p:spPr>
            <a:xfrm flipH="1">
              <a:off x="2434275" y="789980"/>
              <a:ext cx="2892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FEBRUARY</a:t>
              </a:r>
              <a:endParaRPr sz="800">
                <a:solidFill>
                  <a:srgbClr val="E3E9ED"/>
                </a:solidFill>
              </a:endParaRPr>
            </a:p>
          </p:txBody>
        </p:sp>
        <p:sp>
          <p:nvSpPr>
            <p:cNvPr id="4250" name="Google Shape;4250;p68"/>
            <p:cNvSpPr txBox="1"/>
            <p:nvPr/>
          </p:nvSpPr>
          <p:spPr>
            <a:xfrm flipH="1">
              <a:off x="2781049"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MARCH</a:t>
              </a:r>
              <a:endParaRPr sz="800">
                <a:solidFill>
                  <a:srgbClr val="E3E9ED"/>
                </a:solidFill>
              </a:endParaRPr>
            </a:p>
          </p:txBody>
        </p:sp>
        <p:sp>
          <p:nvSpPr>
            <p:cNvPr id="4251" name="Google Shape;4251;p68"/>
            <p:cNvSpPr txBox="1"/>
            <p:nvPr/>
          </p:nvSpPr>
          <p:spPr>
            <a:xfrm flipH="1">
              <a:off x="3112690" y="789981"/>
              <a:ext cx="281100" cy="107400"/>
            </a:xfrm>
            <a:prstGeom prst="rect">
              <a:avLst/>
            </a:prstGeom>
            <a:noFill/>
            <a:ln>
              <a:noFill/>
            </a:ln>
          </p:spPr>
          <p:txBody>
            <a:bodyPr anchorCtr="0" anchor="t" bIns="182850" lIns="0" spcFirstLastPara="1" rIns="0" wrap="square" tIns="182850">
              <a:noAutofit/>
            </a:bodyPr>
            <a:lstStyle/>
            <a:p>
              <a:pPr indent="0" lvl="0" marL="0" rtl="0" algn="ctr">
                <a:spcBef>
                  <a:spcPts val="0"/>
                </a:spcBef>
                <a:spcAft>
                  <a:spcPts val="3200"/>
                </a:spcAft>
                <a:buNone/>
              </a:pPr>
              <a:r>
                <a:rPr lang="en" sz="800">
                  <a:solidFill>
                    <a:srgbClr val="E3E9ED"/>
                  </a:solidFill>
                </a:rPr>
                <a:t>APRIL</a:t>
              </a:r>
              <a:endParaRPr sz="800">
                <a:solidFill>
                  <a:srgbClr val="E3E9ED"/>
                </a:solidFill>
              </a:endParaRPr>
            </a:p>
          </p:txBody>
        </p:sp>
        <p:sp>
          <p:nvSpPr>
            <p:cNvPr id="4252" name="Google Shape;4252;p68"/>
            <p:cNvSpPr/>
            <p:nvPr/>
          </p:nvSpPr>
          <p:spPr>
            <a:xfrm>
              <a:off x="2105681" y="964326"/>
              <a:ext cx="2892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3" name="Google Shape;4253;p68"/>
            <p:cNvSpPr/>
            <p:nvPr/>
          </p:nvSpPr>
          <p:spPr>
            <a:xfrm>
              <a:off x="2109515" y="1159286"/>
              <a:ext cx="280200" cy="42600"/>
            </a:xfrm>
            <a:prstGeom prst="rect">
              <a:avLst/>
            </a:prstGeom>
            <a:solidFill>
              <a:srgbClr val="EEEEE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4" name="Google Shape;4254;p68"/>
            <p:cNvSpPr/>
            <p:nvPr/>
          </p:nvSpPr>
          <p:spPr>
            <a:xfrm>
              <a:off x="2753389" y="1353677"/>
              <a:ext cx="3255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5" name="Google Shape;4255;p68"/>
            <p:cNvSpPr/>
            <p:nvPr/>
          </p:nvSpPr>
          <p:spPr>
            <a:xfrm>
              <a:off x="2105681" y="1159287"/>
              <a:ext cx="2892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6" name="Google Shape;4256;p68"/>
            <p:cNvSpPr/>
            <p:nvPr/>
          </p:nvSpPr>
          <p:spPr>
            <a:xfrm>
              <a:off x="2412005" y="1354248"/>
              <a:ext cx="325500" cy="426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7" name="Google Shape;4257;p68"/>
            <p:cNvSpPr/>
            <p:nvPr/>
          </p:nvSpPr>
          <p:spPr>
            <a:xfrm>
              <a:off x="2410087" y="964961"/>
              <a:ext cx="3255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8" name="Google Shape;4258;p68"/>
            <p:cNvSpPr txBox="1"/>
            <p:nvPr/>
          </p:nvSpPr>
          <p:spPr>
            <a:xfrm flipH="1">
              <a:off x="1921107" y="918157"/>
              <a:ext cx="188400" cy="106500"/>
            </a:xfrm>
            <a:prstGeom prst="rect">
              <a:avLst/>
            </a:prstGeom>
            <a:noFill/>
            <a:ln>
              <a:noFill/>
            </a:ln>
          </p:spPr>
          <p:txBody>
            <a:bodyPr anchorCtr="0" anchor="t" bIns="182850" lIns="0" spcFirstLastPara="1" rIns="0" wrap="square" tIns="182850">
              <a:noAutofit/>
            </a:bodyPr>
            <a:lstStyle/>
            <a:p>
              <a:pPr indent="0" lvl="0" marL="0" rtl="0" algn="l">
                <a:spcBef>
                  <a:spcPts val="0"/>
                </a:spcBef>
                <a:spcAft>
                  <a:spcPts val="3200"/>
                </a:spcAft>
                <a:buNone/>
              </a:pPr>
              <a:r>
                <a:rPr lang="en" sz="800">
                  <a:solidFill>
                    <a:srgbClr val="E3E9ED"/>
                  </a:solidFill>
                </a:rPr>
                <a:t>PHASE 1</a:t>
              </a:r>
              <a:endParaRPr sz="800">
                <a:solidFill>
                  <a:srgbClr val="E3E9ED"/>
                </a:solidFill>
              </a:endParaRPr>
            </a:p>
          </p:txBody>
        </p:sp>
        <p:sp>
          <p:nvSpPr>
            <p:cNvPr id="4259" name="Google Shape;4259;p68"/>
            <p:cNvSpPr txBox="1"/>
            <p:nvPr/>
          </p:nvSpPr>
          <p:spPr>
            <a:xfrm flipH="1">
              <a:off x="1919611" y="1113383"/>
              <a:ext cx="189900" cy="91200"/>
            </a:xfrm>
            <a:prstGeom prst="rect">
              <a:avLst/>
            </a:prstGeom>
            <a:noFill/>
            <a:ln>
              <a:noFill/>
            </a:ln>
          </p:spPr>
          <p:txBody>
            <a:bodyPr anchorCtr="0" anchor="t" bIns="182850" lIns="0" spcFirstLastPara="1" rIns="0" wrap="square" tIns="182850">
              <a:noAutofit/>
            </a:bodyPr>
            <a:lstStyle/>
            <a:p>
              <a:pPr indent="0" lvl="0" marL="0" rtl="0" algn="l">
                <a:lnSpc>
                  <a:spcPct val="115000"/>
                </a:lnSpc>
                <a:spcBef>
                  <a:spcPts val="0"/>
                </a:spcBef>
                <a:spcAft>
                  <a:spcPts val="3200"/>
                </a:spcAft>
                <a:buNone/>
              </a:pPr>
              <a:r>
                <a:rPr lang="en" sz="800">
                  <a:solidFill>
                    <a:srgbClr val="E3E9ED"/>
                  </a:solidFill>
                </a:rPr>
                <a:t>Task 1</a:t>
              </a:r>
              <a:endParaRPr sz="800">
                <a:solidFill>
                  <a:srgbClr val="E3E9ED"/>
                </a:solidFill>
              </a:endParaRPr>
            </a:p>
          </p:txBody>
        </p:sp>
        <p:sp>
          <p:nvSpPr>
            <p:cNvPr id="4260" name="Google Shape;4260;p68"/>
            <p:cNvSpPr txBox="1"/>
            <p:nvPr/>
          </p:nvSpPr>
          <p:spPr>
            <a:xfrm flipH="1">
              <a:off x="1921111" y="1304520"/>
              <a:ext cx="188400" cy="91200"/>
            </a:xfrm>
            <a:prstGeom prst="rect">
              <a:avLst/>
            </a:prstGeom>
            <a:noFill/>
            <a:ln>
              <a:noFill/>
            </a:ln>
          </p:spPr>
          <p:txBody>
            <a:bodyPr anchorCtr="0" anchor="t" bIns="182850" lIns="0" spcFirstLastPara="1" rIns="0" wrap="square" tIns="182850">
              <a:noAutofit/>
            </a:bodyPr>
            <a:lstStyle/>
            <a:p>
              <a:pPr indent="0" lvl="0" marL="0" rtl="0" algn="l">
                <a:lnSpc>
                  <a:spcPct val="115000"/>
                </a:lnSpc>
                <a:spcBef>
                  <a:spcPts val="0"/>
                </a:spcBef>
                <a:spcAft>
                  <a:spcPts val="3200"/>
                </a:spcAft>
                <a:buNone/>
              </a:pPr>
              <a:r>
                <a:rPr lang="en" sz="800">
                  <a:solidFill>
                    <a:srgbClr val="E3E9ED"/>
                  </a:solidFill>
                </a:rPr>
                <a:t>Task 2</a:t>
              </a:r>
              <a:endParaRPr sz="800">
                <a:solidFill>
                  <a:srgbClr val="E3E9ED"/>
                </a:solidFill>
              </a:endParaRPr>
            </a:p>
          </p:txBody>
        </p:sp>
        <p:sp>
          <p:nvSpPr>
            <p:cNvPr id="4261" name="Google Shape;4261;p68"/>
            <p:cNvSpPr/>
            <p:nvPr/>
          </p:nvSpPr>
          <p:spPr>
            <a:xfrm>
              <a:off x="2750975" y="964961"/>
              <a:ext cx="325500" cy="426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262" name="Google Shape;4262;p68"/>
          <p:cNvGrpSpPr/>
          <p:nvPr/>
        </p:nvGrpSpPr>
        <p:grpSpPr>
          <a:xfrm>
            <a:off x="1425124" y="1996034"/>
            <a:ext cx="4788741" cy="1953003"/>
            <a:chOff x="749309" y="1112739"/>
            <a:chExt cx="2371603" cy="976502"/>
          </a:xfrm>
        </p:grpSpPr>
        <p:sp>
          <p:nvSpPr>
            <p:cNvPr id="4263" name="Google Shape;4263;p68"/>
            <p:cNvSpPr/>
            <p:nvPr/>
          </p:nvSpPr>
          <p:spPr>
            <a:xfrm>
              <a:off x="1092126"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4" name="Google Shape;4264;p68"/>
            <p:cNvSpPr/>
            <p:nvPr/>
          </p:nvSpPr>
          <p:spPr>
            <a:xfrm>
              <a:off x="1434943"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5" name="Google Shape;4265;p68"/>
            <p:cNvSpPr/>
            <p:nvPr/>
          </p:nvSpPr>
          <p:spPr>
            <a:xfrm>
              <a:off x="1777760"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6" name="Google Shape;4266;p68"/>
            <p:cNvSpPr/>
            <p:nvPr/>
          </p:nvSpPr>
          <p:spPr>
            <a:xfrm>
              <a:off x="2120578"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7" name="Google Shape;4267;p68"/>
            <p:cNvSpPr/>
            <p:nvPr/>
          </p:nvSpPr>
          <p:spPr>
            <a:xfrm>
              <a:off x="2463395"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8" name="Google Shape;4268;p68"/>
            <p:cNvSpPr/>
            <p:nvPr/>
          </p:nvSpPr>
          <p:spPr>
            <a:xfrm>
              <a:off x="2806212" y="111273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9" name="Google Shape;4269;p68"/>
            <p:cNvSpPr/>
            <p:nvPr/>
          </p:nvSpPr>
          <p:spPr>
            <a:xfrm>
              <a:off x="749309" y="1362294"/>
              <a:ext cx="314700" cy="2268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0" name="Google Shape;4270;p68"/>
            <p:cNvSpPr/>
            <p:nvPr/>
          </p:nvSpPr>
          <p:spPr>
            <a:xfrm>
              <a:off x="1092126"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1" name="Google Shape;4271;p68"/>
            <p:cNvSpPr/>
            <p:nvPr/>
          </p:nvSpPr>
          <p:spPr>
            <a:xfrm>
              <a:off x="1434943"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2" name="Google Shape;4272;p68"/>
            <p:cNvSpPr/>
            <p:nvPr/>
          </p:nvSpPr>
          <p:spPr>
            <a:xfrm>
              <a:off x="1777760"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3" name="Google Shape;4273;p68"/>
            <p:cNvSpPr/>
            <p:nvPr/>
          </p:nvSpPr>
          <p:spPr>
            <a:xfrm>
              <a:off x="2120578"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4" name="Google Shape;4274;p68"/>
            <p:cNvSpPr/>
            <p:nvPr/>
          </p:nvSpPr>
          <p:spPr>
            <a:xfrm>
              <a:off x="2463395"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5" name="Google Shape;4275;p68"/>
            <p:cNvSpPr/>
            <p:nvPr/>
          </p:nvSpPr>
          <p:spPr>
            <a:xfrm>
              <a:off x="2806212" y="136229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6" name="Google Shape;4276;p68"/>
            <p:cNvSpPr/>
            <p:nvPr/>
          </p:nvSpPr>
          <p:spPr>
            <a:xfrm>
              <a:off x="749309" y="1611849"/>
              <a:ext cx="314700" cy="2268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7" name="Google Shape;4277;p68"/>
            <p:cNvSpPr/>
            <p:nvPr/>
          </p:nvSpPr>
          <p:spPr>
            <a:xfrm>
              <a:off x="1092126"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8" name="Google Shape;4278;p68"/>
            <p:cNvSpPr/>
            <p:nvPr/>
          </p:nvSpPr>
          <p:spPr>
            <a:xfrm>
              <a:off x="1434943"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9" name="Google Shape;4279;p68"/>
            <p:cNvSpPr/>
            <p:nvPr/>
          </p:nvSpPr>
          <p:spPr>
            <a:xfrm>
              <a:off x="1777760"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0" name="Google Shape;4280;p68"/>
            <p:cNvSpPr/>
            <p:nvPr/>
          </p:nvSpPr>
          <p:spPr>
            <a:xfrm>
              <a:off x="2120578"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1" name="Google Shape;4281;p68"/>
            <p:cNvSpPr/>
            <p:nvPr/>
          </p:nvSpPr>
          <p:spPr>
            <a:xfrm>
              <a:off x="2463395"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2" name="Google Shape;4282;p68"/>
            <p:cNvSpPr/>
            <p:nvPr/>
          </p:nvSpPr>
          <p:spPr>
            <a:xfrm>
              <a:off x="2806212" y="1611849"/>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3" name="Google Shape;4283;p68"/>
            <p:cNvSpPr/>
            <p:nvPr/>
          </p:nvSpPr>
          <p:spPr>
            <a:xfrm>
              <a:off x="749309" y="1861404"/>
              <a:ext cx="314700" cy="2268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4" name="Google Shape;4284;p68"/>
            <p:cNvSpPr/>
            <p:nvPr/>
          </p:nvSpPr>
          <p:spPr>
            <a:xfrm>
              <a:off x="1092126"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5" name="Google Shape;4285;p68"/>
            <p:cNvSpPr/>
            <p:nvPr/>
          </p:nvSpPr>
          <p:spPr>
            <a:xfrm>
              <a:off x="1434943"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6" name="Google Shape;4286;p68"/>
            <p:cNvSpPr/>
            <p:nvPr/>
          </p:nvSpPr>
          <p:spPr>
            <a:xfrm>
              <a:off x="1777760"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7" name="Google Shape;4287;p68"/>
            <p:cNvSpPr/>
            <p:nvPr/>
          </p:nvSpPr>
          <p:spPr>
            <a:xfrm>
              <a:off x="2120578"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8" name="Google Shape;4288;p68"/>
            <p:cNvSpPr/>
            <p:nvPr/>
          </p:nvSpPr>
          <p:spPr>
            <a:xfrm>
              <a:off x="2463395"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9" name="Google Shape;4289;p68"/>
            <p:cNvSpPr/>
            <p:nvPr/>
          </p:nvSpPr>
          <p:spPr>
            <a:xfrm>
              <a:off x="2806212" y="1861404"/>
              <a:ext cx="314700" cy="2268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0" name="Google Shape;4290;p68"/>
            <p:cNvSpPr/>
            <p:nvPr/>
          </p:nvSpPr>
          <p:spPr>
            <a:xfrm>
              <a:off x="749309" y="1112739"/>
              <a:ext cx="314700" cy="226800"/>
            </a:xfrm>
            <a:prstGeom prst="rect">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1" name="Google Shape;4291;p68"/>
            <p:cNvSpPr/>
            <p:nvPr/>
          </p:nvSpPr>
          <p:spPr>
            <a:xfrm>
              <a:off x="1434877" y="1258345"/>
              <a:ext cx="16857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2" name="Google Shape;4292;p68"/>
            <p:cNvSpPr/>
            <p:nvPr/>
          </p:nvSpPr>
          <p:spPr>
            <a:xfrm>
              <a:off x="1777683" y="2010641"/>
              <a:ext cx="10002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3" name="Google Shape;4293;p68"/>
            <p:cNvSpPr/>
            <p:nvPr/>
          </p:nvSpPr>
          <p:spPr>
            <a:xfrm>
              <a:off x="1092070" y="1759876"/>
              <a:ext cx="6576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4" name="Google Shape;4294;p68"/>
            <p:cNvSpPr/>
            <p:nvPr/>
          </p:nvSpPr>
          <p:spPr>
            <a:xfrm>
              <a:off x="2463277" y="1759876"/>
              <a:ext cx="657600" cy="78600"/>
            </a:xfrm>
            <a:prstGeom prst="rect">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aphicFrame>
        <p:nvGraphicFramePr>
          <p:cNvPr id="4295" name="Google Shape;4295;p68"/>
          <p:cNvGraphicFramePr/>
          <p:nvPr/>
        </p:nvGraphicFramePr>
        <p:xfrm>
          <a:off x="11871726" y="1992622"/>
          <a:ext cx="3000000" cy="3000000"/>
        </p:xfrm>
        <a:graphic>
          <a:graphicData uri="http://schemas.openxmlformats.org/drawingml/2006/table">
            <a:tbl>
              <a:tblPr>
                <a:noFill/>
                <a:tableStyleId>{B795B3BC-6E49-4B3B-9CFF-B45D63CAB08E}</a:tableStyleId>
              </a:tblPr>
              <a:tblGrid>
                <a:gridCol w="1245650"/>
                <a:gridCol w="1245650"/>
                <a:gridCol w="1245650"/>
                <a:gridCol w="1245650"/>
              </a:tblGrid>
              <a:tr h="6509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6509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6509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296" name="Google Shape;4296;p68"/>
          <p:cNvGraphicFramePr/>
          <p:nvPr/>
        </p:nvGraphicFramePr>
        <p:xfrm>
          <a:off x="6685151" y="4260922"/>
          <a:ext cx="3000000" cy="3000000"/>
        </p:xfrm>
        <a:graphic>
          <a:graphicData uri="http://schemas.openxmlformats.org/drawingml/2006/table">
            <a:tbl>
              <a:tblPr>
                <a:noFill/>
                <a:tableStyleId>{B795B3BC-6E49-4B3B-9CFF-B45D63CAB08E}</a:tableStyleId>
              </a:tblPr>
              <a:tblGrid>
                <a:gridCol w="1181700"/>
                <a:gridCol w="1181700"/>
                <a:gridCol w="1181700"/>
                <a:gridCol w="1181700"/>
              </a:tblGrid>
              <a:tr h="579050">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5790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579050">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400"/>
                    </a:p>
                  </a:txBody>
                  <a:tcPr marT="182850" marB="182850" marR="182850" marL="182850">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297" name="Google Shape;4297;p68"/>
          <p:cNvGrpSpPr/>
          <p:nvPr/>
        </p:nvGrpSpPr>
        <p:grpSpPr>
          <a:xfrm>
            <a:off x="8173009" y="5034209"/>
            <a:ext cx="3034873" cy="148919"/>
            <a:chOff x="3980086" y="2804397"/>
            <a:chExt cx="1227600" cy="66900"/>
          </a:xfrm>
        </p:grpSpPr>
        <p:sp>
          <p:nvSpPr>
            <p:cNvPr id="4298" name="Google Shape;4298;p6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299" name="Google Shape;4299;p6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00" name="Google Shape;4300;p68"/>
          <p:cNvGrpSpPr/>
          <p:nvPr/>
        </p:nvGrpSpPr>
        <p:grpSpPr>
          <a:xfrm>
            <a:off x="9423138" y="5619384"/>
            <a:ext cx="1785912" cy="148919"/>
            <a:chOff x="3980086" y="2804397"/>
            <a:chExt cx="1227600" cy="66900"/>
          </a:xfrm>
        </p:grpSpPr>
        <p:sp>
          <p:nvSpPr>
            <p:cNvPr id="4301" name="Google Shape;4301;p6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302" name="Google Shape;4302;p6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03" name="Google Shape;4303;p68"/>
          <p:cNvGrpSpPr/>
          <p:nvPr/>
        </p:nvGrpSpPr>
        <p:grpSpPr>
          <a:xfrm>
            <a:off x="6689322" y="6337149"/>
            <a:ext cx="4726489" cy="2011886"/>
            <a:chOff x="3358415" y="3361302"/>
            <a:chExt cx="2363244" cy="1024695"/>
          </a:xfrm>
        </p:grpSpPr>
        <p:grpSp>
          <p:nvGrpSpPr>
            <p:cNvPr id="4304" name="Google Shape;4304;p68"/>
            <p:cNvGrpSpPr/>
            <p:nvPr/>
          </p:nvGrpSpPr>
          <p:grpSpPr>
            <a:xfrm>
              <a:off x="3358415" y="3361302"/>
              <a:ext cx="441300" cy="1024695"/>
              <a:chOff x="3358415" y="3361302"/>
              <a:chExt cx="441300" cy="1024695"/>
            </a:xfrm>
          </p:grpSpPr>
          <p:sp>
            <p:nvSpPr>
              <p:cNvPr id="4305" name="Google Shape;4305;p68"/>
              <p:cNvSpPr/>
              <p:nvPr/>
            </p:nvSpPr>
            <p:spPr>
              <a:xfrm>
                <a:off x="3358415" y="3361302"/>
                <a:ext cx="441300" cy="136500"/>
              </a:xfrm>
              <a:prstGeom prst="flowChartAlternateProcess">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6" name="Google Shape;4306;p68"/>
              <p:cNvSpPr/>
              <p:nvPr/>
            </p:nvSpPr>
            <p:spPr>
              <a:xfrm>
                <a:off x="3358415" y="353894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7" name="Google Shape;4307;p68"/>
              <p:cNvSpPr/>
              <p:nvPr/>
            </p:nvSpPr>
            <p:spPr>
              <a:xfrm>
                <a:off x="3358415" y="3716591"/>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8" name="Google Shape;4308;p68"/>
              <p:cNvSpPr/>
              <p:nvPr/>
            </p:nvSpPr>
            <p:spPr>
              <a:xfrm>
                <a:off x="3358415" y="389423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09" name="Google Shape;4309;p68"/>
              <p:cNvSpPr/>
              <p:nvPr/>
            </p:nvSpPr>
            <p:spPr>
              <a:xfrm>
                <a:off x="3358415" y="407186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310" name="Google Shape;4310;p68"/>
              <p:cNvSpPr/>
              <p:nvPr/>
            </p:nvSpPr>
            <p:spPr>
              <a:xfrm>
                <a:off x="3358415" y="424949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4311" name="Google Shape;4311;p68"/>
            <p:cNvGrpSpPr/>
            <p:nvPr/>
          </p:nvGrpSpPr>
          <p:grpSpPr>
            <a:xfrm>
              <a:off x="3838901" y="3361302"/>
              <a:ext cx="441300" cy="1024695"/>
              <a:chOff x="3838901" y="3361302"/>
              <a:chExt cx="441300" cy="1024695"/>
            </a:xfrm>
          </p:grpSpPr>
          <p:sp>
            <p:nvSpPr>
              <p:cNvPr id="4312" name="Google Shape;4312;p68"/>
              <p:cNvSpPr/>
              <p:nvPr/>
            </p:nvSpPr>
            <p:spPr>
              <a:xfrm>
                <a:off x="3838901" y="3361302"/>
                <a:ext cx="441300" cy="136500"/>
              </a:xfrm>
              <a:prstGeom prst="flowChartAlternateProcess">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3" name="Google Shape;4313;p68"/>
              <p:cNvSpPr/>
              <p:nvPr/>
            </p:nvSpPr>
            <p:spPr>
              <a:xfrm>
                <a:off x="3838901" y="353894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4" name="Google Shape;4314;p68"/>
              <p:cNvSpPr/>
              <p:nvPr/>
            </p:nvSpPr>
            <p:spPr>
              <a:xfrm>
                <a:off x="3838901" y="3716591"/>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5" name="Google Shape;4315;p68"/>
              <p:cNvSpPr/>
              <p:nvPr/>
            </p:nvSpPr>
            <p:spPr>
              <a:xfrm>
                <a:off x="3838901" y="389423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6" name="Google Shape;4316;p68"/>
              <p:cNvSpPr/>
              <p:nvPr/>
            </p:nvSpPr>
            <p:spPr>
              <a:xfrm>
                <a:off x="3838901" y="407186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17" name="Google Shape;4317;p68"/>
              <p:cNvSpPr/>
              <p:nvPr/>
            </p:nvSpPr>
            <p:spPr>
              <a:xfrm>
                <a:off x="3838901" y="424949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18" name="Google Shape;4318;p68"/>
            <p:cNvGrpSpPr/>
            <p:nvPr/>
          </p:nvGrpSpPr>
          <p:grpSpPr>
            <a:xfrm>
              <a:off x="4319387" y="3361302"/>
              <a:ext cx="441300" cy="1024695"/>
              <a:chOff x="4319387" y="3361302"/>
              <a:chExt cx="441300" cy="1024695"/>
            </a:xfrm>
          </p:grpSpPr>
          <p:sp>
            <p:nvSpPr>
              <p:cNvPr id="4319" name="Google Shape;4319;p68"/>
              <p:cNvSpPr/>
              <p:nvPr/>
            </p:nvSpPr>
            <p:spPr>
              <a:xfrm>
                <a:off x="4319387" y="3361302"/>
                <a:ext cx="441300" cy="136500"/>
              </a:xfrm>
              <a:prstGeom prst="flowChartAlternateProcess">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0" name="Google Shape;4320;p68"/>
              <p:cNvSpPr/>
              <p:nvPr/>
            </p:nvSpPr>
            <p:spPr>
              <a:xfrm>
                <a:off x="4319387" y="353894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1" name="Google Shape;4321;p68"/>
              <p:cNvSpPr/>
              <p:nvPr/>
            </p:nvSpPr>
            <p:spPr>
              <a:xfrm>
                <a:off x="4319387" y="3716591"/>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2" name="Google Shape;4322;p68"/>
              <p:cNvSpPr/>
              <p:nvPr/>
            </p:nvSpPr>
            <p:spPr>
              <a:xfrm>
                <a:off x="4319387" y="389423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3" name="Google Shape;4323;p68"/>
              <p:cNvSpPr/>
              <p:nvPr/>
            </p:nvSpPr>
            <p:spPr>
              <a:xfrm>
                <a:off x="4319387" y="407186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4" name="Google Shape;4324;p68"/>
              <p:cNvSpPr/>
              <p:nvPr/>
            </p:nvSpPr>
            <p:spPr>
              <a:xfrm>
                <a:off x="4319387" y="424949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25" name="Google Shape;4325;p68"/>
            <p:cNvGrpSpPr/>
            <p:nvPr/>
          </p:nvGrpSpPr>
          <p:grpSpPr>
            <a:xfrm>
              <a:off x="4799873" y="3361302"/>
              <a:ext cx="441300" cy="1024695"/>
              <a:chOff x="4799873" y="3361302"/>
              <a:chExt cx="441300" cy="1024695"/>
            </a:xfrm>
          </p:grpSpPr>
          <p:sp>
            <p:nvSpPr>
              <p:cNvPr id="4326" name="Google Shape;4326;p68"/>
              <p:cNvSpPr/>
              <p:nvPr/>
            </p:nvSpPr>
            <p:spPr>
              <a:xfrm>
                <a:off x="4799873" y="3361302"/>
                <a:ext cx="441300" cy="136500"/>
              </a:xfrm>
              <a:prstGeom prst="flowChartAlternateProcess">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7" name="Google Shape;4327;p68"/>
              <p:cNvSpPr/>
              <p:nvPr/>
            </p:nvSpPr>
            <p:spPr>
              <a:xfrm>
                <a:off x="4799873" y="353894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8" name="Google Shape;4328;p68"/>
              <p:cNvSpPr/>
              <p:nvPr/>
            </p:nvSpPr>
            <p:spPr>
              <a:xfrm>
                <a:off x="4799873" y="3716591"/>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29" name="Google Shape;4329;p68"/>
              <p:cNvSpPr/>
              <p:nvPr/>
            </p:nvSpPr>
            <p:spPr>
              <a:xfrm>
                <a:off x="4799873" y="389423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0" name="Google Shape;4330;p68"/>
              <p:cNvSpPr/>
              <p:nvPr/>
            </p:nvSpPr>
            <p:spPr>
              <a:xfrm>
                <a:off x="4799873" y="407186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1" name="Google Shape;4331;p68"/>
              <p:cNvSpPr/>
              <p:nvPr/>
            </p:nvSpPr>
            <p:spPr>
              <a:xfrm>
                <a:off x="4799873" y="424949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32" name="Google Shape;4332;p68"/>
            <p:cNvGrpSpPr/>
            <p:nvPr/>
          </p:nvGrpSpPr>
          <p:grpSpPr>
            <a:xfrm>
              <a:off x="5280360" y="3361302"/>
              <a:ext cx="441300" cy="1024695"/>
              <a:chOff x="5280360" y="3361302"/>
              <a:chExt cx="441300" cy="1024695"/>
            </a:xfrm>
          </p:grpSpPr>
          <p:sp>
            <p:nvSpPr>
              <p:cNvPr id="4333" name="Google Shape;4333;p68"/>
              <p:cNvSpPr/>
              <p:nvPr/>
            </p:nvSpPr>
            <p:spPr>
              <a:xfrm>
                <a:off x="5280360" y="3361302"/>
                <a:ext cx="441300" cy="136500"/>
              </a:xfrm>
              <a:prstGeom prst="flowChartAlternateProcess">
                <a:avLst/>
              </a:pr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4" name="Google Shape;4334;p68"/>
              <p:cNvSpPr/>
              <p:nvPr/>
            </p:nvSpPr>
            <p:spPr>
              <a:xfrm>
                <a:off x="5280360" y="353894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5" name="Google Shape;4335;p68"/>
              <p:cNvSpPr/>
              <p:nvPr/>
            </p:nvSpPr>
            <p:spPr>
              <a:xfrm>
                <a:off x="5280360" y="3716591"/>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6" name="Google Shape;4336;p68"/>
              <p:cNvSpPr/>
              <p:nvPr/>
            </p:nvSpPr>
            <p:spPr>
              <a:xfrm>
                <a:off x="5280360" y="389423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7" name="Google Shape;4337;p68"/>
              <p:cNvSpPr/>
              <p:nvPr/>
            </p:nvSpPr>
            <p:spPr>
              <a:xfrm>
                <a:off x="5280360" y="4071866"/>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38" name="Google Shape;4338;p68"/>
              <p:cNvSpPr/>
              <p:nvPr/>
            </p:nvSpPr>
            <p:spPr>
              <a:xfrm>
                <a:off x="5280360" y="4249497"/>
                <a:ext cx="441300" cy="136500"/>
              </a:xfrm>
              <a:prstGeom prst="flowChartAlternateProcess">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aphicFrame>
        <p:nvGraphicFramePr>
          <p:cNvPr id="4339" name="Google Shape;4339;p68"/>
          <p:cNvGraphicFramePr/>
          <p:nvPr/>
        </p:nvGraphicFramePr>
        <p:xfrm>
          <a:off x="1422176" y="4260922"/>
          <a:ext cx="3000000" cy="3000000"/>
        </p:xfrm>
        <a:graphic>
          <a:graphicData uri="http://schemas.openxmlformats.org/drawingml/2006/table">
            <a:tbl>
              <a:tblPr>
                <a:noFill/>
                <a:tableStyleId>{B795B3BC-6E49-4B3B-9CFF-B45D63CAB08E}</a:tableStyleId>
              </a:tblPr>
              <a:tblGrid>
                <a:gridCol w="1201800"/>
                <a:gridCol w="1201800"/>
                <a:gridCol w="1201800"/>
                <a:gridCol w="1201800"/>
              </a:tblGrid>
              <a:tr h="587600">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587600">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587600">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400"/>
                    </a:p>
                  </a:txBody>
                  <a:tcPr marT="182850" marB="182850" marR="182850" marL="18285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340" name="Google Shape;4340;p68"/>
          <p:cNvGrpSpPr/>
          <p:nvPr/>
        </p:nvGrpSpPr>
        <p:grpSpPr>
          <a:xfrm>
            <a:off x="1425226" y="6360373"/>
            <a:ext cx="4807228" cy="2011800"/>
            <a:chOff x="726450" y="3372825"/>
            <a:chExt cx="2403614" cy="1005900"/>
          </a:xfrm>
        </p:grpSpPr>
        <p:grpSp>
          <p:nvGrpSpPr>
            <p:cNvPr id="4341" name="Google Shape;4341;p68"/>
            <p:cNvGrpSpPr/>
            <p:nvPr/>
          </p:nvGrpSpPr>
          <p:grpSpPr>
            <a:xfrm>
              <a:off x="726450" y="3696000"/>
              <a:ext cx="2403614" cy="500898"/>
              <a:chOff x="726450" y="3696000"/>
              <a:chExt cx="2403614" cy="500898"/>
            </a:xfrm>
          </p:grpSpPr>
          <p:sp>
            <p:nvSpPr>
              <p:cNvPr id="4342" name="Google Shape;4342;p68"/>
              <p:cNvSpPr/>
              <p:nvPr/>
            </p:nvSpPr>
            <p:spPr>
              <a:xfrm>
                <a:off x="726450" y="3696000"/>
                <a:ext cx="2403600" cy="167100"/>
              </a:xfrm>
              <a:prstGeom prst="rec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4343" name="Google Shape;4343;p68"/>
              <p:cNvSpPr/>
              <p:nvPr/>
            </p:nvSpPr>
            <p:spPr>
              <a:xfrm>
                <a:off x="726464" y="4029798"/>
                <a:ext cx="2403600" cy="167100"/>
              </a:xfrm>
              <a:prstGeom prst="rec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grpSp>
        <p:grpSp>
          <p:nvGrpSpPr>
            <p:cNvPr id="4344" name="Google Shape;4344;p68"/>
            <p:cNvGrpSpPr/>
            <p:nvPr/>
          </p:nvGrpSpPr>
          <p:grpSpPr>
            <a:xfrm>
              <a:off x="1348050" y="3372825"/>
              <a:ext cx="1720425" cy="1005900"/>
              <a:chOff x="1348050" y="3372825"/>
              <a:chExt cx="1720425" cy="1005900"/>
            </a:xfrm>
          </p:grpSpPr>
          <p:sp>
            <p:nvSpPr>
              <p:cNvPr id="4345" name="Google Shape;4345;p68"/>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4346" name="Google Shape;4346;p68"/>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4347" name="Google Shape;4347;p68"/>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4348" name="Google Shape;4348;p68"/>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sp>
            <p:nvSpPr>
              <p:cNvPr id="4349" name="Google Shape;4349;p68"/>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400"/>
              </a:p>
            </p:txBody>
          </p:sp>
        </p:grpSp>
        <p:grpSp>
          <p:nvGrpSpPr>
            <p:cNvPr id="4350" name="Google Shape;4350;p68"/>
            <p:cNvGrpSpPr/>
            <p:nvPr/>
          </p:nvGrpSpPr>
          <p:grpSpPr>
            <a:xfrm>
              <a:off x="1455707" y="3731058"/>
              <a:ext cx="1491150" cy="417657"/>
              <a:chOff x="1455707" y="3731058"/>
              <a:chExt cx="1491150" cy="417657"/>
            </a:xfrm>
          </p:grpSpPr>
          <p:grpSp>
            <p:nvGrpSpPr>
              <p:cNvPr id="4351" name="Google Shape;4351;p68"/>
              <p:cNvGrpSpPr/>
              <p:nvPr/>
            </p:nvGrpSpPr>
            <p:grpSpPr>
              <a:xfrm>
                <a:off x="1472938" y="3745828"/>
                <a:ext cx="72126" cy="53788"/>
                <a:chOff x="1472938" y="3745828"/>
                <a:chExt cx="72126" cy="53788"/>
              </a:xfrm>
            </p:grpSpPr>
            <p:sp>
              <p:nvSpPr>
                <p:cNvPr id="4352" name="Google Shape;4352;p68"/>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3" name="Google Shape;4353;p68"/>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54" name="Google Shape;4354;p68"/>
              <p:cNvGrpSpPr/>
              <p:nvPr/>
            </p:nvGrpSpPr>
            <p:grpSpPr>
              <a:xfrm>
                <a:off x="1819181" y="4089633"/>
                <a:ext cx="72126" cy="53788"/>
                <a:chOff x="1819181" y="4089633"/>
                <a:chExt cx="72126" cy="53788"/>
              </a:xfrm>
            </p:grpSpPr>
            <p:sp>
              <p:nvSpPr>
                <p:cNvPr id="4355" name="Google Shape;4355;p68"/>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6" name="Google Shape;4356;p68"/>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57" name="Google Shape;4357;p68"/>
              <p:cNvGrpSpPr/>
              <p:nvPr/>
            </p:nvGrpSpPr>
            <p:grpSpPr>
              <a:xfrm>
                <a:off x="1455707" y="4084171"/>
                <a:ext cx="64321" cy="64544"/>
                <a:chOff x="1455707" y="4084171"/>
                <a:chExt cx="64321" cy="64544"/>
              </a:xfrm>
            </p:grpSpPr>
            <p:sp>
              <p:nvSpPr>
                <p:cNvPr id="4358" name="Google Shape;4358;p68"/>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9" name="Google Shape;4359;p68"/>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60" name="Google Shape;4360;p68"/>
              <p:cNvGrpSpPr/>
              <p:nvPr/>
            </p:nvGrpSpPr>
            <p:grpSpPr>
              <a:xfrm>
                <a:off x="1818610" y="3731058"/>
                <a:ext cx="64321" cy="64544"/>
                <a:chOff x="1818610" y="3731058"/>
                <a:chExt cx="64321" cy="64544"/>
              </a:xfrm>
            </p:grpSpPr>
            <p:sp>
              <p:nvSpPr>
                <p:cNvPr id="4361" name="Google Shape;4361;p68"/>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2" name="Google Shape;4362;p68"/>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63" name="Google Shape;4363;p68"/>
              <p:cNvGrpSpPr/>
              <p:nvPr/>
            </p:nvGrpSpPr>
            <p:grpSpPr>
              <a:xfrm>
                <a:off x="2172491" y="4089633"/>
                <a:ext cx="72126" cy="53788"/>
                <a:chOff x="2172491" y="4089633"/>
                <a:chExt cx="72126" cy="53788"/>
              </a:xfrm>
            </p:grpSpPr>
            <p:sp>
              <p:nvSpPr>
                <p:cNvPr id="4364" name="Google Shape;4364;p68"/>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5" name="Google Shape;4365;p68"/>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66" name="Google Shape;4366;p68"/>
              <p:cNvGrpSpPr/>
              <p:nvPr/>
            </p:nvGrpSpPr>
            <p:grpSpPr>
              <a:xfrm>
                <a:off x="2171920" y="3731058"/>
                <a:ext cx="64321" cy="64544"/>
                <a:chOff x="2171920" y="3731058"/>
                <a:chExt cx="64321" cy="64544"/>
              </a:xfrm>
            </p:grpSpPr>
            <p:sp>
              <p:nvSpPr>
                <p:cNvPr id="4367" name="Google Shape;4367;p68"/>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8" name="Google Shape;4368;p68"/>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69" name="Google Shape;4369;p68"/>
              <p:cNvGrpSpPr/>
              <p:nvPr/>
            </p:nvGrpSpPr>
            <p:grpSpPr>
              <a:xfrm>
                <a:off x="2874730" y="3745828"/>
                <a:ext cx="72126" cy="53788"/>
                <a:chOff x="2874730" y="3745828"/>
                <a:chExt cx="72126" cy="53788"/>
              </a:xfrm>
            </p:grpSpPr>
            <p:sp>
              <p:nvSpPr>
                <p:cNvPr id="4370" name="Google Shape;4370;p68"/>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1" name="Google Shape;4371;p68"/>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72" name="Google Shape;4372;p68"/>
              <p:cNvGrpSpPr/>
              <p:nvPr/>
            </p:nvGrpSpPr>
            <p:grpSpPr>
              <a:xfrm>
                <a:off x="2878589" y="4081481"/>
                <a:ext cx="64321" cy="64544"/>
                <a:chOff x="2878589" y="4081481"/>
                <a:chExt cx="64321" cy="64544"/>
              </a:xfrm>
            </p:grpSpPr>
            <p:sp>
              <p:nvSpPr>
                <p:cNvPr id="4373" name="Google Shape;4373;p68"/>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4" name="Google Shape;4374;p68"/>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75" name="Google Shape;4375;p68"/>
              <p:cNvGrpSpPr/>
              <p:nvPr/>
            </p:nvGrpSpPr>
            <p:grpSpPr>
              <a:xfrm>
                <a:off x="2525796" y="4089633"/>
                <a:ext cx="72126" cy="53788"/>
                <a:chOff x="2525796" y="4089633"/>
                <a:chExt cx="72126" cy="53788"/>
              </a:xfrm>
            </p:grpSpPr>
            <p:sp>
              <p:nvSpPr>
                <p:cNvPr id="4376" name="Google Shape;4376;p68"/>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7" name="Google Shape;4377;p68"/>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78" name="Google Shape;4378;p68"/>
              <p:cNvGrpSpPr/>
              <p:nvPr/>
            </p:nvGrpSpPr>
            <p:grpSpPr>
              <a:xfrm>
                <a:off x="2525225" y="3731058"/>
                <a:ext cx="64321" cy="64544"/>
                <a:chOff x="2525225" y="3731058"/>
                <a:chExt cx="64321" cy="64544"/>
              </a:xfrm>
            </p:grpSpPr>
            <p:sp>
              <p:nvSpPr>
                <p:cNvPr id="4379" name="Google Shape;4379;p68"/>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0" name="Google Shape;4380;p68"/>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4" name="Shape 4384"/>
        <p:cNvGrpSpPr/>
        <p:nvPr/>
      </p:nvGrpSpPr>
      <p:grpSpPr>
        <a:xfrm>
          <a:off x="0" y="0"/>
          <a:ext cx="0" cy="0"/>
          <a:chOff x="0" y="0"/>
          <a:chExt cx="0" cy="0"/>
        </a:xfrm>
      </p:grpSpPr>
      <p:grpSp>
        <p:nvGrpSpPr>
          <p:cNvPr id="4385" name="Google Shape;4385;p69"/>
          <p:cNvGrpSpPr/>
          <p:nvPr/>
        </p:nvGrpSpPr>
        <p:grpSpPr>
          <a:xfrm>
            <a:off x="11560305" y="3719211"/>
            <a:ext cx="1342800" cy="1349713"/>
            <a:chOff x="5780148" y="1859605"/>
            <a:chExt cx="671400" cy="674856"/>
          </a:xfrm>
        </p:grpSpPr>
        <p:sp>
          <p:nvSpPr>
            <p:cNvPr id="4386" name="Google Shape;4386;p69"/>
            <p:cNvSpPr/>
            <p:nvPr/>
          </p:nvSpPr>
          <p:spPr>
            <a:xfrm>
              <a:off x="5780148" y="1859605"/>
              <a:ext cx="671400" cy="6714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7" name="Google Shape;4387;p69"/>
            <p:cNvSpPr/>
            <p:nvPr/>
          </p:nvSpPr>
          <p:spPr>
            <a:xfrm>
              <a:off x="5851927" y="2006476"/>
              <a:ext cx="527700" cy="5277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8" name="Google Shape;4388;p69"/>
            <p:cNvSpPr/>
            <p:nvPr/>
          </p:nvSpPr>
          <p:spPr>
            <a:xfrm>
              <a:off x="5899320" y="2101262"/>
              <a:ext cx="433200" cy="433200"/>
            </a:xfrm>
            <a:prstGeom prst="ellipse">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9" name="Google Shape;4389;p69"/>
            <p:cNvSpPr/>
            <p:nvPr/>
          </p:nvSpPr>
          <p:spPr>
            <a:xfrm>
              <a:off x="5944113" y="2190849"/>
              <a:ext cx="343500" cy="343500"/>
            </a:xfrm>
            <a:prstGeom prst="ellipse">
              <a:avLst/>
            </a:pr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90" name="Google Shape;4390;p69"/>
          <p:cNvGrpSpPr/>
          <p:nvPr/>
        </p:nvGrpSpPr>
        <p:grpSpPr>
          <a:xfrm>
            <a:off x="1433991" y="1942614"/>
            <a:ext cx="1691842" cy="1381503"/>
            <a:chOff x="732428" y="1198513"/>
            <a:chExt cx="845921" cy="690752"/>
          </a:xfrm>
        </p:grpSpPr>
        <p:grpSp>
          <p:nvGrpSpPr>
            <p:cNvPr id="4391" name="Google Shape;4391;p69"/>
            <p:cNvGrpSpPr/>
            <p:nvPr/>
          </p:nvGrpSpPr>
          <p:grpSpPr>
            <a:xfrm>
              <a:off x="823030" y="1198513"/>
              <a:ext cx="755319" cy="690752"/>
              <a:chOff x="823030" y="1198513"/>
              <a:chExt cx="755319" cy="690752"/>
            </a:xfrm>
          </p:grpSpPr>
          <p:sp>
            <p:nvSpPr>
              <p:cNvPr id="4392" name="Google Shape;4392;p69"/>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3" name="Google Shape;4393;p69"/>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94" name="Google Shape;4394;p69"/>
            <p:cNvGrpSpPr/>
            <p:nvPr/>
          </p:nvGrpSpPr>
          <p:grpSpPr>
            <a:xfrm>
              <a:off x="732428" y="1239937"/>
              <a:ext cx="739912" cy="607886"/>
              <a:chOff x="732428" y="1239937"/>
              <a:chExt cx="739912" cy="607886"/>
            </a:xfrm>
          </p:grpSpPr>
          <p:sp>
            <p:nvSpPr>
              <p:cNvPr id="4395" name="Google Shape;4395;p69"/>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396" name="Google Shape;4396;p69"/>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397" name="Google Shape;4397;p69"/>
            <p:cNvGrpSpPr/>
            <p:nvPr/>
          </p:nvGrpSpPr>
          <p:grpSpPr>
            <a:xfrm>
              <a:off x="732428" y="1277018"/>
              <a:ext cx="702832" cy="533758"/>
              <a:chOff x="732428" y="1277018"/>
              <a:chExt cx="702832" cy="533758"/>
            </a:xfrm>
          </p:grpSpPr>
          <p:sp>
            <p:nvSpPr>
              <p:cNvPr id="4398" name="Google Shape;4398;p69"/>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9" name="Google Shape;4399;p69"/>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00" name="Google Shape;4400;p69"/>
            <p:cNvGrpSpPr/>
            <p:nvPr/>
          </p:nvGrpSpPr>
          <p:grpSpPr>
            <a:xfrm>
              <a:off x="931170" y="1306653"/>
              <a:ext cx="647179" cy="474455"/>
              <a:chOff x="931170" y="1306653"/>
              <a:chExt cx="647179" cy="474455"/>
            </a:xfrm>
          </p:grpSpPr>
          <p:sp>
            <p:nvSpPr>
              <p:cNvPr id="4401" name="Google Shape;4401;p69"/>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2" name="Google Shape;4402;p69"/>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403" name="Google Shape;4403;p69"/>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04" name="Google Shape;4404;p69"/>
          <p:cNvGrpSpPr/>
          <p:nvPr/>
        </p:nvGrpSpPr>
        <p:grpSpPr>
          <a:xfrm>
            <a:off x="7897209" y="1942626"/>
            <a:ext cx="1269311" cy="1399963"/>
            <a:chOff x="5985650" y="2860025"/>
            <a:chExt cx="1396075" cy="1539775"/>
          </a:xfrm>
        </p:grpSpPr>
        <p:sp>
          <p:nvSpPr>
            <p:cNvPr id="4405" name="Google Shape;4405;p69"/>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6" name="Google Shape;4406;p69"/>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7" name="Google Shape;4407;p69"/>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8" name="Google Shape;4408;p69"/>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09" name="Google Shape;4409;p69"/>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0" name="Google Shape;4410;p69"/>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1" name="Google Shape;4411;p69"/>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2" name="Google Shape;4412;p69"/>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3" name="Google Shape;4413;p69"/>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4" name="Google Shape;4414;p69"/>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5" name="Google Shape;4415;p69"/>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6" name="Google Shape;4416;p69"/>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7" name="Google Shape;4417;p69"/>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8" name="Google Shape;4418;p69"/>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19" name="Google Shape;4419;p69"/>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0" name="Google Shape;4420;p69"/>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1" name="Google Shape;4421;p69"/>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2" name="Google Shape;4422;p69"/>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3" name="Google Shape;4423;p69"/>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4" name="Google Shape;4424;p69"/>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5" name="Google Shape;4425;p69"/>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6" name="Google Shape;4426;p69"/>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7" name="Google Shape;4427;p69"/>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8" name="Google Shape;4428;p69"/>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29" name="Google Shape;4429;p69"/>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0" name="Google Shape;4430;p69"/>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1" name="Google Shape;4431;p69"/>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2" name="Google Shape;4432;p69"/>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3" name="Google Shape;4433;p69"/>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4" name="Google Shape;4434;p69"/>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5" name="Google Shape;4435;p69"/>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36" name="Google Shape;4436;p69"/>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37" name="Google Shape;4437;p69"/>
          <p:cNvGrpSpPr/>
          <p:nvPr/>
        </p:nvGrpSpPr>
        <p:grpSpPr>
          <a:xfrm>
            <a:off x="9408509" y="1942614"/>
            <a:ext cx="1451690" cy="1399950"/>
            <a:chOff x="4249973" y="1201875"/>
            <a:chExt cx="1958568" cy="1888762"/>
          </a:xfrm>
        </p:grpSpPr>
        <p:sp>
          <p:nvSpPr>
            <p:cNvPr id="4438" name="Google Shape;4438;p69"/>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439" name="Google Shape;4439;p69"/>
            <p:cNvGrpSpPr/>
            <p:nvPr/>
          </p:nvGrpSpPr>
          <p:grpSpPr>
            <a:xfrm>
              <a:off x="5853086" y="1789142"/>
              <a:ext cx="355454" cy="1048099"/>
              <a:chOff x="5576108" y="2016725"/>
              <a:chExt cx="565200" cy="1666560"/>
            </a:xfrm>
          </p:grpSpPr>
          <p:sp>
            <p:nvSpPr>
              <p:cNvPr id="4440" name="Google Shape;4440;p69"/>
              <p:cNvSpPr/>
              <p:nvPr/>
            </p:nvSpPr>
            <p:spPr>
              <a:xfrm>
                <a:off x="5576108" y="2016725"/>
                <a:ext cx="565200" cy="5655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4441" name="Google Shape;4441;p6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42" name="Google Shape;4442;p69"/>
            <p:cNvGrpSpPr/>
            <p:nvPr/>
          </p:nvGrpSpPr>
          <p:grpSpPr>
            <a:xfrm>
              <a:off x="4869455" y="2691676"/>
              <a:ext cx="1013897" cy="398961"/>
              <a:chOff x="4012057" y="3451825"/>
              <a:chExt cx="1612175" cy="634379"/>
            </a:xfrm>
          </p:grpSpPr>
          <p:sp>
            <p:nvSpPr>
              <p:cNvPr id="4443" name="Google Shape;4443;p69"/>
              <p:cNvSpPr/>
              <p:nvPr/>
            </p:nvSpPr>
            <p:spPr>
              <a:xfrm>
                <a:off x="5059033" y="3451825"/>
                <a:ext cx="565200" cy="5655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4444" name="Google Shape;4444;p6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45" name="Google Shape;4445;p69"/>
            <p:cNvGrpSpPr/>
            <p:nvPr/>
          </p:nvGrpSpPr>
          <p:grpSpPr>
            <a:xfrm>
              <a:off x="4276937" y="2155961"/>
              <a:ext cx="651965" cy="891358"/>
              <a:chOff x="3069908" y="2599997"/>
              <a:chExt cx="1036675" cy="1417328"/>
            </a:xfrm>
          </p:grpSpPr>
          <p:sp>
            <p:nvSpPr>
              <p:cNvPr id="4446" name="Google Shape;4446;p69"/>
              <p:cNvSpPr/>
              <p:nvPr/>
            </p:nvSpPr>
            <p:spPr>
              <a:xfrm>
                <a:off x="3541383" y="3451825"/>
                <a:ext cx="565200" cy="5655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4447" name="Google Shape;4447;p6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48" name="Google Shape;4448;p69"/>
            <p:cNvGrpSpPr/>
            <p:nvPr/>
          </p:nvGrpSpPr>
          <p:grpSpPr>
            <a:xfrm>
              <a:off x="5054918" y="1201875"/>
              <a:ext cx="999548" cy="602711"/>
              <a:chOff x="4306958" y="1082925"/>
              <a:chExt cx="1589359" cy="958358"/>
            </a:xfrm>
          </p:grpSpPr>
          <p:sp>
            <p:nvSpPr>
              <p:cNvPr id="4449" name="Google Shape;4449;p69"/>
              <p:cNvSpPr/>
              <p:nvPr/>
            </p:nvSpPr>
            <p:spPr>
              <a:xfrm>
                <a:off x="4306958" y="1082925"/>
                <a:ext cx="565200" cy="565500"/>
              </a:xfrm>
              <a:prstGeom prst="ellipse">
                <a:avLst/>
              </a:prstGeom>
              <a:solidFill>
                <a:srgbClr val="5F7D95"/>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4450" name="Google Shape;4450;p6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51" name="Google Shape;4451;p69"/>
            <p:cNvGrpSpPr/>
            <p:nvPr/>
          </p:nvGrpSpPr>
          <p:grpSpPr>
            <a:xfrm>
              <a:off x="4249973" y="1303451"/>
              <a:ext cx="799317" cy="841334"/>
              <a:chOff x="3027033" y="1244439"/>
              <a:chExt cx="1270977" cy="1337786"/>
            </a:xfrm>
          </p:grpSpPr>
          <p:sp>
            <p:nvSpPr>
              <p:cNvPr id="4452" name="Google Shape;4452;p69"/>
              <p:cNvSpPr/>
              <p:nvPr/>
            </p:nvSpPr>
            <p:spPr>
              <a:xfrm>
                <a:off x="3027033" y="2016725"/>
                <a:ext cx="565200" cy="5655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ctr">
                  <a:spcBef>
                    <a:spcPts val="0"/>
                  </a:spcBef>
                  <a:spcAft>
                    <a:spcPts val="0"/>
                  </a:spcAft>
                  <a:buNone/>
                </a:pPr>
                <a:r>
                  <a:t/>
                </a:r>
                <a:endParaRPr sz="2400">
                  <a:solidFill>
                    <a:srgbClr val="FFFFFF"/>
                  </a:solidFill>
                  <a:latin typeface="Roboto Medium"/>
                  <a:ea typeface="Roboto Medium"/>
                  <a:cs typeface="Roboto Medium"/>
                  <a:sym typeface="Roboto Medium"/>
                </a:endParaRPr>
              </a:p>
            </p:txBody>
          </p:sp>
          <p:sp>
            <p:nvSpPr>
              <p:cNvPr id="4453" name="Google Shape;4453;p6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454" name="Google Shape;4454;p69"/>
          <p:cNvGrpSpPr/>
          <p:nvPr/>
        </p:nvGrpSpPr>
        <p:grpSpPr>
          <a:xfrm>
            <a:off x="8114237" y="3716175"/>
            <a:ext cx="1501537" cy="1367568"/>
            <a:chOff x="4204684" y="2104422"/>
            <a:chExt cx="699822" cy="637382"/>
          </a:xfrm>
        </p:grpSpPr>
        <p:grpSp>
          <p:nvGrpSpPr>
            <p:cNvPr id="4455" name="Google Shape;4455;p69"/>
            <p:cNvGrpSpPr/>
            <p:nvPr/>
          </p:nvGrpSpPr>
          <p:grpSpPr>
            <a:xfrm>
              <a:off x="4204684" y="2430067"/>
              <a:ext cx="342957" cy="311738"/>
              <a:chOff x="4204684" y="2430067"/>
              <a:chExt cx="342957" cy="311738"/>
            </a:xfrm>
          </p:grpSpPr>
          <p:sp>
            <p:nvSpPr>
              <p:cNvPr id="4456" name="Google Shape;4456;p69"/>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57" name="Google Shape;4457;p69"/>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58" name="Google Shape;4458;p69"/>
            <p:cNvGrpSpPr/>
            <p:nvPr/>
          </p:nvGrpSpPr>
          <p:grpSpPr>
            <a:xfrm>
              <a:off x="4561586" y="2430067"/>
              <a:ext cx="342920" cy="311738"/>
              <a:chOff x="4561586" y="2430067"/>
              <a:chExt cx="342920" cy="311738"/>
            </a:xfrm>
          </p:grpSpPr>
          <p:sp>
            <p:nvSpPr>
              <p:cNvPr id="4459" name="Google Shape;4459;p69"/>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0" name="Google Shape;4460;p69"/>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61" name="Google Shape;4461;p69"/>
            <p:cNvGrpSpPr/>
            <p:nvPr/>
          </p:nvGrpSpPr>
          <p:grpSpPr>
            <a:xfrm>
              <a:off x="4561586" y="2104422"/>
              <a:ext cx="342920" cy="311738"/>
              <a:chOff x="4561586" y="2104422"/>
              <a:chExt cx="342920" cy="311738"/>
            </a:xfrm>
          </p:grpSpPr>
          <p:sp>
            <p:nvSpPr>
              <p:cNvPr id="4462" name="Google Shape;4462;p69"/>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3" name="Google Shape;4463;p69"/>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64" name="Google Shape;4464;p69"/>
            <p:cNvGrpSpPr/>
            <p:nvPr/>
          </p:nvGrpSpPr>
          <p:grpSpPr>
            <a:xfrm>
              <a:off x="4204684" y="2104422"/>
              <a:ext cx="342957" cy="311664"/>
              <a:chOff x="4204684" y="2104422"/>
              <a:chExt cx="342957" cy="311664"/>
            </a:xfrm>
          </p:grpSpPr>
          <p:sp>
            <p:nvSpPr>
              <p:cNvPr id="4465" name="Google Shape;4465;p69"/>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66" name="Google Shape;4466;p69"/>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467" name="Google Shape;4467;p69"/>
          <p:cNvGrpSpPr/>
          <p:nvPr/>
        </p:nvGrpSpPr>
        <p:grpSpPr>
          <a:xfrm>
            <a:off x="11043104" y="1942603"/>
            <a:ext cx="1321182" cy="1377733"/>
            <a:chOff x="5830645" y="1267368"/>
            <a:chExt cx="530340" cy="553040"/>
          </a:xfrm>
        </p:grpSpPr>
        <p:sp>
          <p:nvSpPr>
            <p:cNvPr id="4468" name="Google Shape;4468;p69"/>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469" name="Google Shape;4469;p69"/>
            <p:cNvGrpSpPr/>
            <p:nvPr/>
          </p:nvGrpSpPr>
          <p:grpSpPr>
            <a:xfrm>
              <a:off x="5830645" y="1267368"/>
              <a:ext cx="259743" cy="269909"/>
              <a:chOff x="5830645" y="1267368"/>
              <a:chExt cx="259743" cy="269909"/>
            </a:xfrm>
          </p:grpSpPr>
          <p:sp>
            <p:nvSpPr>
              <p:cNvPr id="4470" name="Google Shape;4470;p69"/>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1" name="Google Shape;4471;p69"/>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72" name="Google Shape;4472;p69"/>
            <p:cNvGrpSpPr/>
            <p:nvPr/>
          </p:nvGrpSpPr>
          <p:grpSpPr>
            <a:xfrm>
              <a:off x="6101293" y="1267368"/>
              <a:ext cx="259692" cy="269909"/>
              <a:chOff x="6101293" y="1267368"/>
              <a:chExt cx="259692" cy="269909"/>
            </a:xfrm>
          </p:grpSpPr>
          <p:sp>
            <p:nvSpPr>
              <p:cNvPr id="4473" name="Google Shape;4473;p69"/>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4" name="Google Shape;4474;p69"/>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75" name="Google Shape;4475;p69"/>
            <p:cNvGrpSpPr/>
            <p:nvPr/>
          </p:nvGrpSpPr>
          <p:grpSpPr>
            <a:xfrm>
              <a:off x="5830645" y="1550500"/>
              <a:ext cx="259692" cy="269909"/>
              <a:chOff x="5830645" y="1550500"/>
              <a:chExt cx="259692" cy="269909"/>
            </a:xfrm>
          </p:grpSpPr>
          <p:sp>
            <p:nvSpPr>
              <p:cNvPr id="4476" name="Google Shape;4476;p69"/>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77" name="Google Shape;4477;p69"/>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78" name="Google Shape;4478;p69"/>
            <p:cNvGrpSpPr/>
            <p:nvPr/>
          </p:nvGrpSpPr>
          <p:grpSpPr>
            <a:xfrm>
              <a:off x="6101293" y="1550500"/>
              <a:ext cx="259692" cy="269909"/>
              <a:chOff x="6101293" y="1550500"/>
              <a:chExt cx="259692" cy="269909"/>
            </a:xfrm>
          </p:grpSpPr>
          <p:sp>
            <p:nvSpPr>
              <p:cNvPr id="4479" name="Google Shape;4479;p69"/>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0" name="Google Shape;4480;p69"/>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481" name="Google Shape;4481;p69"/>
          <p:cNvGrpSpPr/>
          <p:nvPr/>
        </p:nvGrpSpPr>
        <p:grpSpPr>
          <a:xfrm>
            <a:off x="1447410" y="3723521"/>
            <a:ext cx="1394307" cy="1359148"/>
            <a:chOff x="2679875" y="2361475"/>
            <a:chExt cx="780425" cy="760575"/>
          </a:xfrm>
        </p:grpSpPr>
        <p:sp>
          <p:nvSpPr>
            <p:cNvPr id="4482" name="Google Shape;4482;p69"/>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3" name="Google Shape;4483;p69"/>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4" name="Google Shape;4484;p6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5" name="Google Shape;4485;p69"/>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6" name="Google Shape;4486;p6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87" name="Google Shape;4487;p6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88" name="Google Shape;4488;p69"/>
          <p:cNvGrpSpPr/>
          <p:nvPr/>
        </p:nvGrpSpPr>
        <p:grpSpPr>
          <a:xfrm>
            <a:off x="6245728" y="1942705"/>
            <a:ext cx="1471659" cy="1369094"/>
            <a:chOff x="3351965" y="1148808"/>
            <a:chExt cx="750770" cy="698375"/>
          </a:xfrm>
        </p:grpSpPr>
        <p:grpSp>
          <p:nvGrpSpPr>
            <p:cNvPr id="4489" name="Google Shape;4489;p69"/>
            <p:cNvGrpSpPr/>
            <p:nvPr/>
          </p:nvGrpSpPr>
          <p:grpSpPr>
            <a:xfrm>
              <a:off x="3586796" y="1148808"/>
              <a:ext cx="294857" cy="286830"/>
              <a:chOff x="3750225" y="1774000"/>
              <a:chExt cx="149575" cy="145525"/>
            </a:xfrm>
          </p:grpSpPr>
          <p:sp>
            <p:nvSpPr>
              <p:cNvPr id="4490" name="Google Shape;4490;p6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1" name="Google Shape;4491;p6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92" name="Google Shape;4492;p69"/>
            <p:cNvGrpSpPr/>
            <p:nvPr/>
          </p:nvGrpSpPr>
          <p:grpSpPr>
            <a:xfrm>
              <a:off x="3779245" y="1375768"/>
              <a:ext cx="323490" cy="286978"/>
              <a:chOff x="3847850" y="1889150"/>
              <a:chExt cx="164100" cy="145600"/>
            </a:xfrm>
          </p:grpSpPr>
          <p:sp>
            <p:nvSpPr>
              <p:cNvPr id="4493" name="Google Shape;4493;p6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4" name="Google Shape;4494;p6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95" name="Google Shape;4495;p69"/>
            <p:cNvGrpSpPr/>
            <p:nvPr/>
          </p:nvGrpSpPr>
          <p:grpSpPr>
            <a:xfrm>
              <a:off x="3351965" y="1330435"/>
              <a:ext cx="295449" cy="285401"/>
              <a:chOff x="3631100" y="1866150"/>
              <a:chExt cx="149875" cy="144800"/>
            </a:xfrm>
          </p:grpSpPr>
          <p:sp>
            <p:nvSpPr>
              <p:cNvPr id="4496" name="Google Shape;4496;p69"/>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497" name="Google Shape;4497;p69"/>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498" name="Google Shape;4498;p69"/>
            <p:cNvGrpSpPr/>
            <p:nvPr/>
          </p:nvGrpSpPr>
          <p:grpSpPr>
            <a:xfrm>
              <a:off x="3548208" y="1560352"/>
              <a:ext cx="294808" cy="286830"/>
              <a:chOff x="3730650" y="1982800"/>
              <a:chExt cx="149550" cy="145525"/>
            </a:xfrm>
          </p:grpSpPr>
          <p:sp>
            <p:nvSpPr>
              <p:cNvPr id="4499" name="Google Shape;4499;p6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0" name="Google Shape;4500;p6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501" name="Google Shape;4501;p69"/>
          <p:cNvGrpSpPr/>
          <p:nvPr/>
        </p:nvGrpSpPr>
        <p:grpSpPr>
          <a:xfrm>
            <a:off x="15249033" y="1942614"/>
            <a:ext cx="1609129" cy="1355590"/>
            <a:chOff x="7636443" y="1204988"/>
            <a:chExt cx="804565" cy="677795"/>
          </a:xfrm>
        </p:grpSpPr>
        <p:grpSp>
          <p:nvGrpSpPr>
            <p:cNvPr id="4502" name="Google Shape;4502;p69"/>
            <p:cNvGrpSpPr/>
            <p:nvPr/>
          </p:nvGrpSpPr>
          <p:grpSpPr>
            <a:xfrm>
              <a:off x="7636443" y="1509705"/>
              <a:ext cx="804565" cy="373078"/>
              <a:chOff x="7636443" y="1509705"/>
              <a:chExt cx="804565" cy="373078"/>
            </a:xfrm>
          </p:grpSpPr>
          <p:sp>
            <p:nvSpPr>
              <p:cNvPr id="4503" name="Google Shape;4503;p69"/>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4" name="Google Shape;4504;p69"/>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05" name="Google Shape;4505;p69"/>
            <p:cNvGrpSpPr/>
            <p:nvPr/>
          </p:nvGrpSpPr>
          <p:grpSpPr>
            <a:xfrm>
              <a:off x="7636443" y="1408133"/>
              <a:ext cx="804565" cy="373078"/>
              <a:chOff x="7636443" y="1408133"/>
              <a:chExt cx="804565" cy="373078"/>
            </a:xfrm>
          </p:grpSpPr>
          <p:sp>
            <p:nvSpPr>
              <p:cNvPr id="4506" name="Google Shape;4506;p69"/>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07" name="Google Shape;4507;p69"/>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08" name="Google Shape;4508;p69"/>
            <p:cNvGrpSpPr/>
            <p:nvPr/>
          </p:nvGrpSpPr>
          <p:grpSpPr>
            <a:xfrm>
              <a:off x="7636443" y="1306560"/>
              <a:ext cx="804565" cy="373078"/>
              <a:chOff x="7636443" y="1306560"/>
              <a:chExt cx="804565" cy="373078"/>
            </a:xfrm>
          </p:grpSpPr>
          <p:sp>
            <p:nvSpPr>
              <p:cNvPr id="4509" name="Google Shape;4509;p69"/>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510" name="Google Shape;4510;p69"/>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4511" name="Google Shape;4511;p69"/>
            <p:cNvGrpSpPr/>
            <p:nvPr/>
          </p:nvGrpSpPr>
          <p:grpSpPr>
            <a:xfrm>
              <a:off x="7636443" y="1204988"/>
              <a:ext cx="804565" cy="373078"/>
              <a:chOff x="7636443" y="1204988"/>
              <a:chExt cx="804565" cy="373078"/>
            </a:xfrm>
          </p:grpSpPr>
          <p:sp>
            <p:nvSpPr>
              <p:cNvPr id="4512" name="Google Shape;4512;p69"/>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513" name="Google Shape;4513;p69"/>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514" name="Google Shape;4514;p69"/>
          <p:cNvGrpSpPr/>
          <p:nvPr/>
        </p:nvGrpSpPr>
        <p:grpSpPr>
          <a:xfrm>
            <a:off x="9926726" y="3757442"/>
            <a:ext cx="1322678" cy="1322375"/>
            <a:chOff x="3990000" y="975400"/>
            <a:chExt cx="3934200" cy="3933300"/>
          </a:xfrm>
        </p:grpSpPr>
        <p:sp>
          <p:nvSpPr>
            <p:cNvPr id="4515" name="Google Shape;4515;p69"/>
            <p:cNvSpPr/>
            <p:nvPr/>
          </p:nvSpPr>
          <p:spPr>
            <a:xfrm>
              <a:off x="3990000" y="975400"/>
              <a:ext cx="3934200" cy="3933300"/>
            </a:xfrm>
            <a:prstGeom prst="ellipse">
              <a:avLst/>
            </a:pr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6" name="Google Shape;4516;p69"/>
            <p:cNvSpPr/>
            <p:nvPr/>
          </p:nvSpPr>
          <p:spPr>
            <a:xfrm>
              <a:off x="4346550" y="1331800"/>
              <a:ext cx="3221100" cy="32205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7" name="Google Shape;4517;p69"/>
            <p:cNvSpPr/>
            <p:nvPr/>
          </p:nvSpPr>
          <p:spPr>
            <a:xfrm>
              <a:off x="4786800" y="1771750"/>
              <a:ext cx="2340600" cy="2340600"/>
            </a:xfrm>
            <a:prstGeom prst="ellipse">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18" name="Google Shape;4518;p69"/>
            <p:cNvSpPr/>
            <p:nvPr/>
          </p:nvSpPr>
          <p:spPr>
            <a:xfrm>
              <a:off x="5218650" y="2203450"/>
              <a:ext cx="1476900" cy="14772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19" name="Google Shape;4519;p69"/>
          <p:cNvGrpSpPr/>
          <p:nvPr/>
        </p:nvGrpSpPr>
        <p:grpSpPr>
          <a:xfrm>
            <a:off x="13214022" y="3714719"/>
            <a:ext cx="1737762" cy="1368481"/>
            <a:chOff x="6598259" y="2078634"/>
            <a:chExt cx="868881" cy="684241"/>
          </a:xfrm>
        </p:grpSpPr>
        <p:sp>
          <p:nvSpPr>
            <p:cNvPr id="4520" name="Google Shape;4520;p69"/>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1" name="Google Shape;4521;p69"/>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2" name="Google Shape;4522;p69"/>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3" name="Google Shape;4523;p69"/>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4" name="Google Shape;4524;p69"/>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5" name="Google Shape;4525;p69"/>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526" name="Google Shape;4526;p69"/>
            <p:cNvGrpSpPr/>
            <p:nvPr/>
          </p:nvGrpSpPr>
          <p:grpSpPr>
            <a:xfrm>
              <a:off x="6808175" y="2078634"/>
              <a:ext cx="452229" cy="684241"/>
              <a:chOff x="6808175" y="2078634"/>
              <a:chExt cx="452229" cy="684241"/>
            </a:xfrm>
          </p:grpSpPr>
          <p:sp>
            <p:nvSpPr>
              <p:cNvPr id="4527" name="Google Shape;4527;p69"/>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8" name="Google Shape;4528;p69"/>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29" name="Google Shape;4529;p69"/>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0" name="Google Shape;4530;p69"/>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1" name="Google Shape;4531;p69"/>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2" name="Google Shape;4532;p69"/>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533" name="Google Shape;4533;p69"/>
              <p:cNvGrpSpPr/>
              <p:nvPr/>
            </p:nvGrpSpPr>
            <p:grpSpPr>
              <a:xfrm>
                <a:off x="6821586" y="2078634"/>
                <a:ext cx="426871" cy="684241"/>
                <a:chOff x="6821586" y="2078634"/>
                <a:chExt cx="426871" cy="684241"/>
              </a:xfrm>
            </p:grpSpPr>
            <p:grpSp>
              <p:nvGrpSpPr>
                <p:cNvPr id="4534" name="Google Shape;4534;p69"/>
                <p:cNvGrpSpPr/>
                <p:nvPr/>
              </p:nvGrpSpPr>
              <p:grpSpPr>
                <a:xfrm>
                  <a:off x="6821586" y="2078634"/>
                  <a:ext cx="426871" cy="684241"/>
                  <a:chOff x="6821586" y="2078634"/>
                  <a:chExt cx="426871" cy="684241"/>
                </a:xfrm>
              </p:grpSpPr>
              <p:sp>
                <p:nvSpPr>
                  <p:cNvPr id="4535" name="Google Shape;4535;p69"/>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6" name="Google Shape;4536;p69"/>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7" name="Google Shape;4537;p69"/>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8" name="Google Shape;4538;p69"/>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39" name="Google Shape;4539;p69"/>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0" name="Google Shape;4540;p69"/>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1" name="Google Shape;4541;p69"/>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2" name="Google Shape;4542;p69"/>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3" name="Google Shape;4543;p69"/>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4" name="Google Shape;4544;p69"/>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5" name="Google Shape;4545;p69"/>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6" name="Google Shape;4546;p69"/>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7" name="Google Shape;4547;p69"/>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8" name="Google Shape;4548;p69"/>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49" name="Google Shape;4549;p69"/>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0" name="Google Shape;4550;p69"/>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1" name="Google Shape;4551;p69"/>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2" name="Google Shape;4552;p69"/>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3" name="Google Shape;4553;p69"/>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554" name="Google Shape;4554;p69"/>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5" name="Google Shape;4555;p69"/>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6" name="Google Shape;4556;p69"/>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7" name="Google Shape;4557;p69"/>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8" name="Google Shape;4558;p69"/>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59" name="Google Shape;4559;p69"/>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4560" name="Google Shape;4560;p69"/>
          <p:cNvGrpSpPr/>
          <p:nvPr/>
        </p:nvGrpSpPr>
        <p:grpSpPr>
          <a:xfrm>
            <a:off x="1433988" y="7062737"/>
            <a:ext cx="2681577" cy="1281660"/>
            <a:chOff x="238125" y="1151100"/>
            <a:chExt cx="7139450" cy="3412300"/>
          </a:xfrm>
        </p:grpSpPr>
        <p:sp>
          <p:nvSpPr>
            <p:cNvPr id="4561" name="Google Shape;4561;p69"/>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2" name="Google Shape;4562;p69"/>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3" name="Google Shape;4563;p69"/>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4" name="Google Shape;4564;p69"/>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5" name="Google Shape;4565;p69"/>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6" name="Google Shape;4566;p69"/>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7" name="Google Shape;4567;p69"/>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8" name="Google Shape;4568;p69"/>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69" name="Google Shape;4569;p69"/>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0" name="Google Shape;4570;p69"/>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1" name="Google Shape;4571;p69"/>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72" name="Google Shape;4572;p69"/>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73" name="Google Shape;4573;p69"/>
          <p:cNvGrpSpPr/>
          <p:nvPr/>
        </p:nvGrpSpPr>
        <p:grpSpPr>
          <a:xfrm>
            <a:off x="11168434" y="5469299"/>
            <a:ext cx="1970714" cy="1171528"/>
            <a:chOff x="5145061" y="2881789"/>
            <a:chExt cx="1107641" cy="658458"/>
          </a:xfrm>
        </p:grpSpPr>
        <p:grpSp>
          <p:nvGrpSpPr>
            <p:cNvPr id="4574" name="Google Shape;4574;p69"/>
            <p:cNvGrpSpPr/>
            <p:nvPr/>
          </p:nvGrpSpPr>
          <p:grpSpPr>
            <a:xfrm>
              <a:off x="5722989" y="3244587"/>
              <a:ext cx="529713" cy="295659"/>
              <a:chOff x="5722989" y="3244587"/>
              <a:chExt cx="529713" cy="295659"/>
            </a:xfrm>
          </p:grpSpPr>
          <p:sp>
            <p:nvSpPr>
              <p:cNvPr id="4575" name="Google Shape;4575;p69"/>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4576" name="Google Shape;4576;p69"/>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4577" name="Google Shape;4577;p69"/>
            <p:cNvGrpSpPr/>
            <p:nvPr/>
          </p:nvGrpSpPr>
          <p:grpSpPr>
            <a:xfrm>
              <a:off x="5145061" y="3244587"/>
              <a:ext cx="536807" cy="295659"/>
              <a:chOff x="5145061" y="3244587"/>
              <a:chExt cx="536807" cy="295659"/>
            </a:xfrm>
          </p:grpSpPr>
          <p:sp>
            <p:nvSpPr>
              <p:cNvPr id="4578" name="Google Shape;4578;p69"/>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4579" name="Google Shape;4579;p69"/>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4580" name="Google Shape;4580;p69"/>
            <p:cNvGrpSpPr/>
            <p:nvPr/>
          </p:nvGrpSpPr>
          <p:grpSpPr>
            <a:xfrm>
              <a:off x="5341327" y="2898245"/>
              <a:ext cx="532309" cy="614891"/>
              <a:chOff x="5341327" y="2898245"/>
              <a:chExt cx="532309" cy="614891"/>
            </a:xfrm>
          </p:grpSpPr>
          <p:sp>
            <p:nvSpPr>
              <p:cNvPr id="4581" name="Google Shape;4581;p69"/>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4582" name="Google Shape;4582;p69"/>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nvGrpSpPr>
            <p:cNvPr id="4583" name="Google Shape;4583;p69"/>
            <p:cNvGrpSpPr/>
            <p:nvPr/>
          </p:nvGrpSpPr>
          <p:grpSpPr>
            <a:xfrm>
              <a:off x="5532290" y="2881789"/>
              <a:ext cx="620516" cy="305456"/>
              <a:chOff x="5532290" y="2881789"/>
              <a:chExt cx="620516" cy="305456"/>
            </a:xfrm>
          </p:grpSpPr>
          <p:sp>
            <p:nvSpPr>
              <p:cNvPr id="4584" name="Google Shape;4584;p69"/>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4585" name="Google Shape;4585;p69"/>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grpSp>
      <p:grpSp>
        <p:nvGrpSpPr>
          <p:cNvPr id="4586" name="Google Shape;4586;p69"/>
          <p:cNvGrpSpPr/>
          <p:nvPr/>
        </p:nvGrpSpPr>
        <p:grpSpPr>
          <a:xfrm>
            <a:off x="16326280" y="7053415"/>
            <a:ext cx="538136" cy="1290982"/>
            <a:chOff x="7026852" y="3311869"/>
            <a:chExt cx="434331" cy="1041954"/>
          </a:xfrm>
        </p:grpSpPr>
        <p:sp>
          <p:nvSpPr>
            <p:cNvPr id="4587" name="Google Shape;4587;p69"/>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8" name="Google Shape;4588;p69"/>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89" name="Google Shape;4589;p69"/>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90" name="Google Shape;4590;p69"/>
          <p:cNvGrpSpPr/>
          <p:nvPr/>
        </p:nvGrpSpPr>
        <p:grpSpPr>
          <a:xfrm>
            <a:off x="12359442" y="7131890"/>
            <a:ext cx="587763" cy="587672"/>
            <a:chOff x="4873519" y="3311869"/>
            <a:chExt cx="499374" cy="499296"/>
          </a:xfrm>
        </p:grpSpPr>
        <p:sp>
          <p:nvSpPr>
            <p:cNvPr id="4591" name="Google Shape;4591;p69"/>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2" name="Google Shape;4592;p69"/>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93" name="Google Shape;4593;p69"/>
          <p:cNvGrpSpPr/>
          <p:nvPr/>
        </p:nvGrpSpPr>
        <p:grpSpPr>
          <a:xfrm>
            <a:off x="12359442" y="7756634"/>
            <a:ext cx="587763" cy="587763"/>
            <a:chOff x="4873519" y="3875839"/>
            <a:chExt cx="499374" cy="499374"/>
          </a:xfrm>
        </p:grpSpPr>
        <p:sp>
          <p:nvSpPr>
            <p:cNvPr id="4594" name="Google Shape;4594;p69"/>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5" name="Google Shape;4595;p69"/>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596" name="Google Shape;4596;p69"/>
          <p:cNvGrpSpPr/>
          <p:nvPr/>
        </p:nvGrpSpPr>
        <p:grpSpPr>
          <a:xfrm>
            <a:off x="4820497" y="3700538"/>
            <a:ext cx="1396208" cy="1396416"/>
            <a:chOff x="2565073" y="2075876"/>
            <a:chExt cx="672482" cy="672518"/>
          </a:xfrm>
        </p:grpSpPr>
        <p:sp>
          <p:nvSpPr>
            <p:cNvPr id="4597" name="Google Shape;4597;p69"/>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8" name="Google Shape;4598;p69"/>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599" name="Google Shape;4599;p69"/>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0" name="Google Shape;4600;p69"/>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1" name="Google Shape;4601;p69"/>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2" name="Google Shape;4602;p69"/>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603" name="Google Shape;4603;p69"/>
          <p:cNvGrpSpPr/>
          <p:nvPr/>
        </p:nvGrpSpPr>
        <p:grpSpPr>
          <a:xfrm>
            <a:off x="11267320" y="7069739"/>
            <a:ext cx="876709" cy="1274658"/>
            <a:chOff x="1697726" y="3244179"/>
            <a:chExt cx="788124" cy="1146069"/>
          </a:xfrm>
        </p:grpSpPr>
        <p:sp>
          <p:nvSpPr>
            <p:cNvPr id="4604" name="Google Shape;4604;p6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05" name="Google Shape;4605;p6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4606" name="Google Shape;4606;p69"/>
          <p:cNvSpPr/>
          <p:nvPr/>
        </p:nvSpPr>
        <p:spPr>
          <a:xfrm>
            <a:off x="16261838" y="6845307"/>
            <a:ext cx="407" cy="8"/>
          </a:xfrm>
          <a:custGeom>
            <a:rect b="b" l="l" r="r" t="t"/>
            <a:pathLst>
              <a:path extrusionOk="0" h="1" w="48">
                <a:moveTo>
                  <a:pt x="48" y="0"/>
                </a:moveTo>
                <a:lnTo>
                  <a:pt x="1" y="0"/>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607" name="Google Shape;4607;p69"/>
          <p:cNvGrpSpPr/>
          <p:nvPr/>
        </p:nvGrpSpPr>
        <p:grpSpPr>
          <a:xfrm>
            <a:off x="15269748" y="3726465"/>
            <a:ext cx="1599129" cy="1340565"/>
            <a:chOff x="7617850" y="2063282"/>
            <a:chExt cx="799565" cy="670282"/>
          </a:xfrm>
        </p:grpSpPr>
        <p:cxnSp>
          <p:nvCxnSpPr>
            <p:cNvPr id="4608" name="Google Shape;4608;p69"/>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09" name="Google Shape;4609;p69"/>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10" name="Google Shape;4610;p69"/>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11" name="Google Shape;4611;p69"/>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12" name="Google Shape;4612;p69"/>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613" name="Google Shape;4613;p69"/>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614" name="Google Shape;4614;p69"/>
            <p:cNvGrpSpPr/>
            <p:nvPr/>
          </p:nvGrpSpPr>
          <p:grpSpPr>
            <a:xfrm>
              <a:off x="7734309" y="2063282"/>
              <a:ext cx="570957" cy="620095"/>
              <a:chOff x="7734309" y="2063282"/>
              <a:chExt cx="570957" cy="620095"/>
            </a:xfrm>
          </p:grpSpPr>
          <p:grpSp>
            <p:nvGrpSpPr>
              <p:cNvPr id="4615" name="Google Shape;4615;p69"/>
              <p:cNvGrpSpPr/>
              <p:nvPr/>
            </p:nvGrpSpPr>
            <p:grpSpPr>
              <a:xfrm>
                <a:off x="8031573" y="2063282"/>
                <a:ext cx="273693" cy="620095"/>
                <a:chOff x="8031573" y="2063282"/>
                <a:chExt cx="273693" cy="620095"/>
              </a:xfrm>
            </p:grpSpPr>
            <p:sp>
              <p:nvSpPr>
                <p:cNvPr id="4616" name="Google Shape;4616;p6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7" name="Google Shape;4617;p6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8" name="Google Shape;4618;p6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19" name="Google Shape;4619;p6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620" name="Google Shape;4620;p69"/>
              <p:cNvGrpSpPr/>
              <p:nvPr/>
            </p:nvGrpSpPr>
            <p:grpSpPr>
              <a:xfrm flipH="1">
                <a:off x="7734309" y="2063282"/>
                <a:ext cx="273693" cy="620095"/>
                <a:chOff x="8031573" y="2063282"/>
                <a:chExt cx="273693" cy="620095"/>
              </a:xfrm>
            </p:grpSpPr>
            <p:sp>
              <p:nvSpPr>
                <p:cNvPr id="4621" name="Google Shape;4621;p6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2" name="Google Shape;4622;p6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3" name="Google Shape;4623;p6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4" name="Google Shape;4624;p6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sp>
        <p:nvSpPr>
          <p:cNvPr id="4625" name="Google Shape;4625;p69"/>
          <p:cNvSpPr/>
          <p:nvPr/>
        </p:nvSpPr>
        <p:spPr>
          <a:xfrm>
            <a:off x="14190257" y="7110644"/>
            <a:ext cx="1117485" cy="1233753"/>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626" name="Google Shape;4626;p69"/>
          <p:cNvSpPr/>
          <p:nvPr/>
        </p:nvSpPr>
        <p:spPr>
          <a:xfrm rot="10800000">
            <a:off x="13162620" y="7105472"/>
            <a:ext cx="812222" cy="1238925"/>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627" name="Google Shape;4627;p69"/>
          <p:cNvGrpSpPr/>
          <p:nvPr/>
        </p:nvGrpSpPr>
        <p:grpSpPr>
          <a:xfrm>
            <a:off x="15642960" y="5433432"/>
            <a:ext cx="1205134" cy="1203767"/>
            <a:chOff x="1186975" y="238125"/>
            <a:chExt cx="5244275" cy="5238325"/>
          </a:xfrm>
        </p:grpSpPr>
        <p:sp>
          <p:nvSpPr>
            <p:cNvPr id="4628" name="Google Shape;4628;p6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29" name="Google Shape;4629;p69"/>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0" name="Google Shape;4630;p69"/>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31" name="Google Shape;4631;p69"/>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632" name="Google Shape;4632;p69"/>
          <p:cNvGrpSpPr/>
          <p:nvPr/>
        </p:nvGrpSpPr>
        <p:grpSpPr>
          <a:xfrm>
            <a:off x="6528435" y="3712398"/>
            <a:ext cx="1303695" cy="1374676"/>
            <a:chOff x="3400515" y="2056248"/>
            <a:chExt cx="698134" cy="735987"/>
          </a:xfrm>
        </p:grpSpPr>
        <p:grpSp>
          <p:nvGrpSpPr>
            <p:cNvPr id="4633" name="Google Shape;4633;p69"/>
            <p:cNvGrpSpPr/>
            <p:nvPr/>
          </p:nvGrpSpPr>
          <p:grpSpPr>
            <a:xfrm>
              <a:off x="3400515" y="2283913"/>
              <a:ext cx="312919" cy="219900"/>
              <a:chOff x="3400515" y="2283913"/>
              <a:chExt cx="312919" cy="219900"/>
            </a:xfrm>
          </p:grpSpPr>
          <p:sp>
            <p:nvSpPr>
              <p:cNvPr id="4634" name="Google Shape;4634;p69"/>
              <p:cNvSpPr/>
              <p:nvPr/>
            </p:nvSpPr>
            <p:spPr>
              <a:xfrm>
                <a:off x="3493534" y="2283913"/>
                <a:ext cx="219900" cy="219900"/>
              </a:xfrm>
              <a:prstGeom prst="ellipse">
                <a:avLst/>
              </a:prstGeom>
              <a:solidFill>
                <a:srgbClr val="435D74"/>
              </a:solidFill>
              <a:ln>
                <a:noFill/>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4635" name="Google Shape;4635;p69"/>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636" name="Google Shape;4636;p69"/>
            <p:cNvGrpSpPr/>
            <p:nvPr/>
          </p:nvGrpSpPr>
          <p:grpSpPr>
            <a:xfrm>
              <a:off x="3547823" y="2461089"/>
              <a:ext cx="219900" cy="331146"/>
              <a:chOff x="3547823" y="2461089"/>
              <a:chExt cx="219900" cy="331146"/>
            </a:xfrm>
          </p:grpSpPr>
          <p:sp>
            <p:nvSpPr>
              <p:cNvPr id="4637" name="Google Shape;4637;p69"/>
              <p:cNvSpPr/>
              <p:nvPr/>
            </p:nvSpPr>
            <p:spPr>
              <a:xfrm>
                <a:off x="3547823" y="2461089"/>
                <a:ext cx="219900" cy="219900"/>
              </a:xfrm>
              <a:prstGeom prst="ellipse">
                <a:avLst/>
              </a:prstGeom>
              <a:solidFill>
                <a:srgbClr val="5F7D95"/>
              </a:solidFill>
              <a:ln>
                <a:noFill/>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4638" name="Google Shape;4638;p69"/>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639" name="Google Shape;4639;p69"/>
            <p:cNvGrpSpPr/>
            <p:nvPr/>
          </p:nvGrpSpPr>
          <p:grpSpPr>
            <a:xfrm>
              <a:off x="3734138" y="2461089"/>
              <a:ext cx="219900" cy="331146"/>
              <a:chOff x="3734138" y="2461089"/>
              <a:chExt cx="219900" cy="331146"/>
            </a:xfrm>
          </p:grpSpPr>
          <p:sp>
            <p:nvSpPr>
              <p:cNvPr id="4640" name="Google Shape;4640;p69"/>
              <p:cNvSpPr/>
              <p:nvPr/>
            </p:nvSpPr>
            <p:spPr>
              <a:xfrm>
                <a:off x="3734138" y="2461089"/>
                <a:ext cx="219900" cy="219900"/>
              </a:xfrm>
              <a:prstGeom prst="ellipse">
                <a:avLst/>
              </a:prstGeom>
              <a:solidFill>
                <a:srgbClr val="869FB2"/>
              </a:solidFill>
              <a:ln>
                <a:noFill/>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4641" name="Google Shape;4641;p69"/>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642" name="Google Shape;4642;p69"/>
            <p:cNvGrpSpPr/>
            <p:nvPr/>
          </p:nvGrpSpPr>
          <p:grpSpPr>
            <a:xfrm>
              <a:off x="3787560" y="2281742"/>
              <a:ext cx="311089" cy="219900"/>
              <a:chOff x="3787560" y="2281742"/>
              <a:chExt cx="311089" cy="219900"/>
            </a:xfrm>
          </p:grpSpPr>
          <p:sp>
            <p:nvSpPr>
              <p:cNvPr id="4643" name="Google Shape;4643;p69"/>
              <p:cNvSpPr/>
              <p:nvPr/>
            </p:nvSpPr>
            <p:spPr>
              <a:xfrm>
                <a:off x="3787560" y="2281742"/>
                <a:ext cx="219900" cy="219900"/>
              </a:xfrm>
              <a:prstGeom prst="ellipse">
                <a:avLst/>
              </a:prstGeom>
              <a:solidFill>
                <a:srgbClr val="A5B7C6"/>
              </a:solidFill>
              <a:ln>
                <a:noFill/>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00C3B1"/>
                  </a:solidFill>
                  <a:latin typeface="Calibri"/>
                  <a:ea typeface="Calibri"/>
                  <a:cs typeface="Calibri"/>
                  <a:sym typeface="Calibri"/>
                </a:endParaRPr>
              </a:p>
            </p:txBody>
          </p:sp>
          <p:cxnSp>
            <p:nvCxnSpPr>
              <p:cNvPr id="4644" name="Google Shape;4644;p69"/>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645" name="Google Shape;4645;p69"/>
            <p:cNvGrpSpPr/>
            <p:nvPr/>
          </p:nvGrpSpPr>
          <p:grpSpPr>
            <a:xfrm>
              <a:off x="3637290" y="2056248"/>
              <a:ext cx="219900" cy="330736"/>
              <a:chOff x="3637290" y="2056248"/>
              <a:chExt cx="219900" cy="330736"/>
            </a:xfrm>
          </p:grpSpPr>
          <p:sp>
            <p:nvSpPr>
              <p:cNvPr id="4646" name="Google Shape;4646;p69"/>
              <p:cNvSpPr/>
              <p:nvPr/>
            </p:nvSpPr>
            <p:spPr>
              <a:xfrm>
                <a:off x="3637290" y="2167085"/>
                <a:ext cx="219900" cy="219900"/>
              </a:xfrm>
              <a:prstGeom prst="ellipse">
                <a:avLst/>
              </a:prstGeom>
              <a:solidFill>
                <a:srgbClr val="BAC8D3"/>
              </a:solidFill>
              <a:ln>
                <a:noFill/>
              </a:ln>
            </p:spPr>
            <p:txBody>
              <a:bodyPr anchorCtr="0" anchor="ctr" bIns="68550" lIns="137150" spcFirstLastPara="1" rIns="137150" wrap="square" tIns="68550">
                <a:noAutofit/>
              </a:bodyPr>
              <a:lstStyle/>
              <a:p>
                <a:pPr indent="0" lvl="0" marL="0" marR="0" rtl="0" algn="ctr">
                  <a:spcBef>
                    <a:spcPts val="0"/>
                  </a:spcBef>
                  <a:spcAft>
                    <a:spcPts val="0"/>
                  </a:spcAft>
                  <a:buNone/>
                </a:pPr>
                <a:r>
                  <a:t/>
                </a:r>
                <a:endParaRPr b="0" i="0" sz="2800" u="none" cap="none" strike="noStrike">
                  <a:solidFill>
                    <a:srgbClr val="FFFFFF"/>
                  </a:solidFill>
                  <a:latin typeface="Calibri"/>
                  <a:ea typeface="Calibri"/>
                  <a:cs typeface="Calibri"/>
                  <a:sym typeface="Calibri"/>
                </a:endParaRPr>
              </a:p>
            </p:txBody>
          </p:sp>
          <p:cxnSp>
            <p:nvCxnSpPr>
              <p:cNvPr id="4647" name="Google Shape;4647;p69"/>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648" name="Google Shape;4648;p69"/>
          <p:cNvGrpSpPr/>
          <p:nvPr/>
        </p:nvGrpSpPr>
        <p:grpSpPr>
          <a:xfrm>
            <a:off x="5111847" y="5452411"/>
            <a:ext cx="2536288" cy="1184787"/>
            <a:chOff x="238125" y="1188750"/>
            <a:chExt cx="7140450" cy="3335550"/>
          </a:xfrm>
        </p:grpSpPr>
        <p:sp>
          <p:nvSpPr>
            <p:cNvPr id="4649" name="Google Shape;4649;p6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0" name="Google Shape;4650;p6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1" name="Google Shape;4651;p6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2" name="Google Shape;4652;p6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3" name="Google Shape;4653;p6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654" name="Google Shape;4654;p69"/>
          <p:cNvGrpSpPr/>
          <p:nvPr/>
        </p:nvGrpSpPr>
        <p:grpSpPr>
          <a:xfrm>
            <a:off x="13327648" y="5456720"/>
            <a:ext cx="2107888" cy="1180294"/>
            <a:chOff x="238125" y="1335475"/>
            <a:chExt cx="5418735" cy="3034175"/>
          </a:xfrm>
        </p:grpSpPr>
        <p:sp>
          <p:nvSpPr>
            <p:cNvPr id="4655" name="Google Shape;4655;p6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6" name="Google Shape;4656;p6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57" name="Google Shape;4657;p6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4658" name="Google Shape;4658;p69"/>
          <p:cNvGrpSpPr/>
          <p:nvPr/>
        </p:nvGrpSpPr>
        <p:grpSpPr>
          <a:xfrm>
            <a:off x="8189266" y="7066520"/>
            <a:ext cx="2536414" cy="1277877"/>
            <a:chOff x="3967651" y="3645904"/>
            <a:chExt cx="1479304" cy="745292"/>
          </a:xfrm>
        </p:grpSpPr>
        <p:grpSp>
          <p:nvGrpSpPr>
            <p:cNvPr id="4659" name="Google Shape;4659;p69"/>
            <p:cNvGrpSpPr/>
            <p:nvPr/>
          </p:nvGrpSpPr>
          <p:grpSpPr>
            <a:xfrm>
              <a:off x="3967651" y="4009026"/>
              <a:ext cx="1479304" cy="382170"/>
              <a:chOff x="3967651" y="4009026"/>
              <a:chExt cx="1479304" cy="382170"/>
            </a:xfrm>
          </p:grpSpPr>
          <p:grpSp>
            <p:nvGrpSpPr>
              <p:cNvPr id="4660" name="Google Shape;4660;p69"/>
              <p:cNvGrpSpPr/>
              <p:nvPr/>
            </p:nvGrpSpPr>
            <p:grpSpPr>
              <a:xfrm>
                <a:off x="4892216" y="4195630"/>
                <a:ext cx="554739" cy="195566"/>
                <a:chOff x="3604375" y="4892160"/>
                <a:chExt cx="1651500" cy="582215"/>
              </a:xfrm>
            </p:grpSpPr>
            <p:sp>
              <p:nvSpPr>
                <p:cNvPr id="4661" name="Google Shape;4661;p69"/>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2" name="Google Shape;4662;p69"/>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663" name="Google Shape;4663;p69"/>
              <p:cNvGrpSpPr/>
              <p:nvPr/>
            </p:nvGrpSpPr>
            <p:grpSpPr>
              <a:xfrm>
                <a:off x="3967651" y="4146303"/>
                <a:ext cx="579402" cy="244893"/>
                <a:chOff x="851875" y="4745310"/>
                <a:chExt cx="1724925" cy="729065"/>
              </a:xfrm>
            </p:grpSpPr>
            <p:sp>
              <p:nvSpPr>
                <p:cNvPr id="4664" name="Google Shape;4664;p69"/>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5" name="Google Shape;4665;p69"/>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666" name="Google Shape;4666;p69"/>
              <p:cNvGrpSpPr/>
              <p:nvPr/>
            </p:nvGrpSpPr>
            <p:grpSpPr>
              <a:xfrm>
                <a:off x="4460753" y="4009026"/>
                <a:ext cx="493110" cy="382170"/>
                <a:chOff x="2319875" y="4336625"/>
                <a:chExt cx="1468025" cy="1137750"/>
              </a:xfrm>
            </p:grpSpPr>
            <p:sp>
              <p:nvSpPr>
                <p:cNvPr id="4667" name="Google Shape;4667;p69"/>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68" name="Google Shape;4668;p69"/>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669" name="Google Shape;4669;p69"/>
            <p:cNvGrpSpPr/>
            <p:nvPr/>
          </p:nvGrpSpPr>
          <p:grpSpPr>
            <a:xfrm>
              <a:off x="4479443" y="3645904"/>
              <a:ext cx="455965" cy="388789"/>
              <a:chOff x="2957425" y="238100"/>
              <a:chExt cx="1910200" cy="1628775"/>
            </a:xfrm>
          </p:grpSpPr>
          <p:sp>
            <p:nvSpPr>
              <p:cNvPr id="4670" name="Google Shape;4670;p69"/>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1" name="Google Shape;4671;p69"/>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2" name="Google Shape;4672;p69"/>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3" name="Google Shape;4673;p69"/>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4" name="Google Shape;4674;p69"/>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675" name="Google Shape;4675;p69"/>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6" name="Google Shape;4676;p69"/>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7" name="Google Shape;4677;p69"/>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8" name="Google Shape;4678;p69"/>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79" name="Google Shape;4679;p69"/>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680" name="Google Shape;4680;p69"/>
          <p:cNvGrpSpPr/>
          <p:nvPr/>
        </p:nvGrpSpPr>
        <p:grpSpPr>
          <a:xfrm>
            <a:off x="4961493" y="7068920"/>
            <a:ext cx="2486255" cy="1275477"/>
            <a:chOff x="2496310" y="3693351"/>
            <a:chExt cx="1342906" cy="688926"/>
          </a:xfrm>
        </p:grpSpPr>
        <p:grpSp>
          <p:nvGrpSpPr>
            <p:cNvPr id="4681" name="Google Shape;4681;p69"/>
            <p:cNvGrpSpPr/>
            <p:nvPr/>
          </p:nvGrpSpPr>
          <p:grpSpPr>
            <a:xfrm>
              <a:off x="2496310" y="3693351"/>
              <a:ext cx="1342906" cy="688875"/>
              <a:chOff x="2496310" y="3693351"/>
              <a:chExt cx="1342906" cy="688875"/>
            </a:xfrm>
          </p:grpSpPr>
          <p:sp>
            <p:nvSpPr>
              <p:cNvPr id="4682" name="Google Shape;4682;p69"/>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3" name="Google Shape;4683;p69"/>
              <p:cNvSpPr/>
              <p:nvPr/>
            </p:nvSpPr>
            <p:spPr>
              <a:xfrm>
                <a:off x="3420688" y="3858516"/>
                <a:ext cx="65100" cy="651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4" name="Google Shape;4684;p69"/>
              <p:cNvSpPr/>
              <p:nvPr/>
            </p:nvSpPr>
            <p:spPr>
              <a:xfrm>
                <a:off x="3135700" y="3791751"/>
                <a:ext cx="65100" cy="651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5" name="Google Shape;4685;p69"/>
              <p:cNvSpPr/>
              <p:nvPr/>
            </p:nvSpPr>
            <p:spPr>
              <a:xfrm>
                <a:off x="3620515" y="4032917"/>
                <a:ext cx="65100" cy="651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6" name="Google Shape;4686;p69"/>
              <p:cNvSpPr/>
              <p:nvPr/>
            </p:nvSpPr>
            <p:spPr>
              <a:xfrm>
                <a:off x="2843808" y="3858516"/>
                <a:ext cx="65100" cy="651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87" name="Google Shape;4687;p69"/>
              <p:cNvSpPr/>
              <p:nvPr/>
            </p:nvSpPr>
            <p:spPr>
              <a:xfrm>
                <a:off x="2652010" y="4032917"/>
                <a:ext cx="65100" cy="65100"/>
              </a:xfrm>
              <a:prstGeom prst="ellipse">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4688" name="Google Shape;4688;p69"/>
              <p:cNvCxnSpPr>
                <a:stCxn id="468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689" name="Google Shape;4689;p69"/>
              <p:cNvCxnSpPr>
                <a:stCxn id="468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690" name="Google Shape;4690;p69"/>
              <p:cNvCxnSpPr>
                <a:stCxn id="468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691" name="Google Shape;4691;p69"/>
              <p:cNvCxnSpPr>
                <a:stCxn id="468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692" name="Google Shape;4692;p69"/>
              <p:cNvCxnSpPr>
                <a:stCxn id="468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693" name="Google Shape;4693;p69"/>
            <p:cNvGrpSpPr/>
            <p:nvPr/>
          </p:nvGrpSpPr>
          <p:grpSpPr>
            <a:xfrm>
              <a:off x="2675275" y="3930557"/>
              <a:ext cx="1003306" cy="451719"/>
              <a:chOff x="2675275" y="4174282"/>
              <a:chExt cx="1003306" cy="451719"/>
            </a:xfrm>
          </p:grpSpPr>
          <p:sp>
            <p:nvSpPr>
              <p:cNvPr id="4694" name="Google Shape;4694;p69"/>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5" name="Google Shape;4695;p69"/>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696" name="Google Shape;4696;p69"/>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grpSp>
        <p:nvGrpSpPr>
          <p:cNvPr id="4697" name="Google Shape;4697;p69"/>
          <p:cNvGrpSpPr/>
          <p:nvPr/>
        </p:nvGrpSpPr>
        <p:grpSpPr>
          <a:xfrm>
            <a:off x="3308834" y="1942614"/>
            <a:ext cx="1149021" cy="1749418"/>
            <a:chOff x="1715404" y="1112080"/>
            <a:chExt cx="642270" cy="977984"/>
          </a:xfrm>
        </p:grpSpPr>
        <p:grpSp>
          <p:nvGrpSpPr>
            <p:cNvPr id="4698" name="Google Shape;4698;p69"/>
            <p:cNvGrpSpPr/>
            <p:nvPr/>
          </p:nvGrpSpPr>
          <p:grpSpPr>
            <a:xfrm>
              <a:off x="1715404" y="1112080"/>
              <a:ext cx="642270" cy="977984"/>
              <a:chOff x="1715404" y="1112080"/>
              <a:chExt cx="642270" cy="977984"/>
            </a:xfrm>
          </p:grpSpPr>
          <p:sp>
            <p:nvSpPr>
              <p:cNvPr id="4699" name="Google Shape;4699;p69"/>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0" name="Google Shape;4700;p69"/>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01" name="Google Shape;4701;p69"/>
            <p:cNvGrpSpPr/>
            <p:nvPr/>
          </p:nvGrpSpPr>
          <p:grpSpPr>
            <a:xfrm>
              <a:off x="1768927" y="1165603"/>
              <a:ext cx="535225" cy="851367"/>
              <a:chOff x="1768927" y="1165603"/>
              <a:chExt cx="535225" cy="851367"/>
            </a:xfrm>
          </p:grpSpPr>
          <p:sp>
            <p:nvSpPr>
              <p:cNvPr id="4702" name="Google Shape;4702;p69"/>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3" name="Google Shape;4703;p69"/>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04" name="Google Shape;4704;p69"/>
            <p:cNvGrpSpPr/>
            <p:nvPr/>
          </p:nvGrpSpPr>
          <p:grpSpPr>
            <a:xfrm>
              <a:off x="1822449" y="1219125"/>
              <a:ext cx="428180" cy="718859"/>
              <a:chOff x="1822449" y="1219125"/>
              <a:chExt cx="428180" cy="718859"/>
            </a:xfrm>
          </p:grpSpPr>
          <p:sp>
            <p:nvSpPr>
              <p:cNvPr id="4705" name="Google Shape;4705;p69"/>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6" name="Google Shape;4706;p69"/>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07" name="Google Shape;4707;p69"/>
            <p:cNvGrpSpPr/>
            <p:nvPr/>
          </p:nvGrpSpPr>
          <p:grpSpPr>
            <a:xfrm>
              <a:off x="1875972" y="1272648"/>
              <a:ext cx="321135" cy="586939"/>
              <a:chOff x="1875972" y="1272648"/>
              <a:chExt cx="321135" cy="586939"/>
            </a:xfrm>
          </p:grpSpPr>
          <p:sp>
            <p:nvSpPr>
              <p:cNvPr id="4708" name="Google Shape;4708;p69"/>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09" name="Google Shape;4709;p69"/>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710" name="Google Shape;4710;p69"/>
          <p:cNvGrpSpPr/>
          <p:nvPr/>
        </p:nvGrpSpPr>
        <p:grpSpPr>
          <a:xfrm>
            <a:off x="15523156" y="7056057"/>
            <a:ext cx="587710" cy="1288340"/>
            <a:chOff x="241025" y="3151575"/>
            <a:chExt cx="293855" cy="644170"/>
          </a:xfrm>
        </p:grpSpPr>
        <p:sp>
          <p:nvSpPr>
            <p:cNvPr id="4711" name="Google Shape;4711;p69"/>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2" name="Google Shape;4712;p69"/>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13" name="Google Shape;4713;p69"/>
          <p:cNvGrpSpPr/>
          <p:nvPr/>
        </p:nvGrpSpPr>
        <p:grpSpPr>
          <a:xfrm>
            <a:off x="1419123" y="5456056"/>
            <a:ext cx="3559298" cy="1183240"/>
            <a:chOff x="246070" y="1983375"/>
            <a:chExt cx="1855347" cy="616849"/>
          </a:xfrm>
        </p:grpSpPr>
        <p:sp>
          <p:nvSpPr>
            <p:cNvPr id="4714" name="Google Shape;4714;p69"/>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5" name="Google Shape;4715;p69"/>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6" name="Google Shape;4716;p69"/>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7" name="Google Shape;4717;p69"/>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8" name="Google Shape;4718;p69"/>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19" name="Google Shape;4719;p69"/>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0" name="Google Shape;4720;p69"/>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1" name="Google Shape;4721;p69"/>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2" name="Google Shape;4722;p69"/>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23" name="Google Shape;4723;p69"/>
          <p:cNvGrpSpPr/>
          <p:nvPr/>
        </p:nvGrpSpPr>
        <p:grpSpPr>
          <a:xfrm>
            <a:off x="4640857" y="1942614"/>
            <a:ext cx="1422110" cy="1491985"/>
            <a:chOff x="2496269" y="1171698"/>
            <a:chExt cx="761953" cy="799392"/>
          </a:xfrm>
        </p:grpSpPr>
        <p:grpSp>
          <p:nvGrpSpPr>
            <p:cNvPr id="4724" name="Google Shape;4724;p69"/>
            <p:cNvGrpSpPr/>
            <p:nvPr/>
          </p:nvGrpSpPr>
          <p:grpSpPr>
            <a:xfrm>
              <a:off x="2496269" y="1171698"/>
              <a:ext cx="761953" cy="723022"/>
              <a:chOff x="2496269" y="1171698"/>
              <a:chExt cx="761953" cy="723022"/>
            </a:xfrm>
          </p:grpSpPr>
          <p:sp>
            <p:nvSpPr>
              <p:cNvPr id="4725" name="Google Shape;4725;p69"/>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26" name="Google Shape;4726;p69"/>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727" name="Google Shape;4727;p69"/>
              <p:cNvGrpSpPr/>
              <p:nvPr/>
            </p:nvGrpSpPr>
            <p:grpSpPr>
              <a:xfrm>
                <a:off x="2496269" y="1171698"/>
                <a:ext cx="761953" cy="723022"/>
                <a:chOff x="2496269" y="1120652"/>
                <a:chExt cx="761953" cy="723022"/>
              </a:xfrm>
            </p:grpSpPr>
            <p:grpSp>
              <p:nvGrpSpPr>
                <p:cNvPr id="4728" name="Google Shape;4728;p69"/>
                <p:cNvGrpSpPr/>
                <p:nvPr/>
              </p:nvGrpSpPr>
              <p:grpSpPr>
                <a:xfrm>
                  <a:off x="2496269" y="1120652"/>
                  <a:ext cx="761953" cy="723022"/>
                  <a:chOff x="2496269" y="1120652"/>
                  <a:chExt cx="761953" cy="723022"/>
                </a:xfrm>
              </p:grpSpPr>
              <p:grpSp>
                <p:nvGrpSpPr>
                  <p:cNvPr id="4729" name="Google Shape;4729;p69"/>
                  <p:cNvGrpSpPr/>
                  <p:nvPr/>
                </p:nvGrpSpPr>
                <p:grpSpPr>
                  <a:xfrm>
                    <a:off x="2496269" y="1304589"/>
                    <a:ext cx="407089" cy="305057"/>
                    <a:chOff x="2496269" y="1304589"/>
                    <a:chExt cx="407089" cy="305057"/>
                  </a:xfrm>
                </p:grpSpPr>
                <p:sp>
                  <p:nvSpPr>
                    <p:cNvPr id="4730" name="Google Shape;4730;p69"/>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1" name="Google Shape;4731;p69"/>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32" name="Google Shape;4732;p69"/>
                  <p:cNvGrpSpPr/>
                  <p:nvPr/>
                </p:nvGrpSpPr>
                <p:grpSpPr>
                  <a:xfrm>
                    <a:off x="2586468" y="1493376"/>
                    <a:ext cx="358850" cy="349656"/>
                    <a:chOff x="2586468" y="1493376"/>
                    <a:chExt cx="358850" cy="349656"/>
                  </a:xfrm>
                </p:grpSpPr>
                <p:sp>
                  <p:nvSpPr>
                    <p:cNvPr id="4733" name="Google Shape;4733;p69"/>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4" name="Google Shape;4734;p69"/>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35" name="Google Shape;4735;p69"/>
                  <p:cNvGrpSpPr/>
                  <p:nvPr/>
                </p:nvGrpSpPr>
                <p:grpSpPr>
                  <a:xfrm>
                    <a:off x="2807939" y="1494024"/>
                    <a:ext cx="358857" cy="349650"/>
                    <a:chOff x="2807939" y="1494024"/>
                    <a:chExt cx="358857" cy="349650"/>
                  </a:xfrm>
                </p:grpSpPr>
                <p:sp>
                  <p:nvSpPr>
                    <p:cNvPr id="4736" name="Google Shape;4736;p69"/>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37" name="Google Shape;4737;p69"/>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38" name="Google Shape;4738;p69"/>
                  <p:cNvGrpSpPr/>
                  <p:nvPr/>
                </p:nvGrpSpPr>
                <p:grpSpPr>
                  <a:xfrm>
                    <a:off x="2851133" y="1305635"/>
                    <a:ext cx="407089" cy="305057"/>
                    <a:chOff x="2851133" y="1305635"/>
                    <a:chExt cx="407089" cy="305057"/>
                  </a:xfrm>
                </p:grpSpPr>
                <p:sp>
                  <p:nvSpPr>
                    <p:cNvPr id="4739" name="Google Shape;4739;p69"/>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0" name="Google Shape;4740;p69"/>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41" name="Google Shape;4741;p69"/>
                  <p:cNvGrpSpPr/>
                  <p:nvPr/>
                </p:nvGrpSpPr>
                <p:grpSpPr>
                  <a:xfrm>
                    <a:off x="2727495" y="1120652"/>
                    <a:ext cx="300271" cy="396358"/>
                    <a:chOff x="2727495" y="1120652"/>
                    <a:chExt cx="300271" cy="396358"/>
                  </a:xfrm>
                </p:grpSpPr>
                <p:sp>
                  <p:nvSpPr>
                    <p:cNvPr id="4742" name="Google Shape;4742;p69"/>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3" name="Google Shape;4743;p69"/>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744" name="Google Shape;4744;p69"/>
                <p:cNvGrpSpPr/>
                <p:nvPr/>
              </p:nvGrpSpPr>
              <p:grpSpPr>
                <a:xfrm>
                  <a:off x="2722305" y="1350460"/>
                  <a:ext cx="308357" cy="308344"/>
                  <a:chOff x="2722305" y="1350460"/>
                  <a:chExt cx="308357" cy="308344"/>
                </a:xfrm>
              </p:grpSpPr>
              <p:sp>
                <p:nvSpPr>
                  <p:cNvPr id="4745" name="Google Shape;4745;p69"/>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746" name="Google Shape;4746;p69"/>
                  <p:cNvGrpSpPr/>
                  <p:nvPr/>
                </p:nvGrpSpPr>
                <p:grpSpPr>
                  <a:xfrm>
                    <a:off x="2725064" y="1364529"/>
                    <a:ext cx="297954" cy="280182"/>
                    <a:chOff x="2725064" y="1364529"/>
                    <a:chExt cx="297954" cy="280182"/>
                  </a:xfrm>
                </p:grpSpPr>
                <p:sp>
                  <p:nvSpPr>
                    <p:cNvPr id="4747" name="Google Shape;4747;p69"/>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8" name="Google Shape;4748;p69"/>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49" name="Google Shape;4749;p69"/>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0" name="Google Shape;4750;p69"/>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1" name="Google Shape;4751;p69"/>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sp>
          <p:nvSpPr>
            <p:cNvPr id="4752" name="Google Shape;4752;p69"/>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3" name="Google Shape;4753;p69"/>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4" name="Google Shape;4754;p69"/>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5" name="Google Shape;4755;p69"/>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56" name="Google Shape;4756;p69"/>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57" name="Google Shape;4757;p69"/>
          <p:cNvGrpSpPr/>
          <p:nvPr/>
        </p:nvGrpSpPr>
        <p:grpSpPr>
          <a:xfrm>
            <a:off x="7818257" y="5454825"/>
            <a:ext cx="3138288" cy="1182030"/>
            <a:chOff x="3820100" y="3023049"/>
            <a:chExt cx="1303926" cy="491162"/>
          </a:xfrm>
        </p:grpSpPr>
        <p:grpSp>
          <p:nvGrpSpPr>
            <p:cNvPr id="4758" name="Google Shape;4758;p69"/>
            <p:cNvGrpSpPr/>
            <p:nvPr/>
          </p:nvGrpSpPr>
          <p:grpSpPr>
            <a:xfrm>
              <a:off x="3820100" y="3023072"/>
              <a:ext cx="1303926" cy="491139"/>
              <a:chOff x="3820100" y="3023072"/>
              <a:chExt cx="1303926" cy="491139"/>
            </a:xfrm>
          </p:grpSpPr>
          <p:sp>
            <p:nvSpPr>
              <p:cNvPr id="4759" name="Google Shape;4759;p69"/>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0" name="Google Shape;4760;p69"/>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61" name="Google Shape;4761;p69"/>
            <p:cNvGrpSpPr/>
            <p:nvPr/>
          </p:nvGrpSpPr>
          <p:grpSpPr>
            <a:xfrm>
              <a:off x="4132439" y="3023645"/>
              <a:ext cx="393633" cy="177096"/>
              <a:chOff x="4132439" y="3023645"/>
              <a:chExt cx="393633" cy="177096"/>
            </a:xfrm>
          </p:grpSpPr>
          <p:sp>
            <p:nvSpPr>
              <p:cNvPr id="4762" name="Google Shape;4762;p69"/>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3" name="Google Shape;4763;p69"/>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64" name="Google Shape;4764;p69"/>
            <p:cNvGrpSpPr/>
            <p:nvPr/>
          </p:nvGrpSpPr>
          <p:grpSpPr>
            <a:xfrm>
              <a:off x="3921811" y="3023049"/>
              <a:ext cx="1002397" cy="388943"/>
              <a:chOff x="3921811" y="3023049"/>
              <a:chExt cx="1002397" cy="388943"/>
            </a:xfrm>
          </p:grpSpPr>
          <p:sp>
            <p:nvSpPr>
              <p:cNvPr id="4765" name="Google Shape;4765;p69"/>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6" name="Google Shape;4766;p69"/>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767" name="Google Shape;4767;p69"/>
            <p:cNvGrpSpPr/>
            <p:nvPr/>
          </p:nvGrpSpPr>
          <p:grpSpPr>
            <a:xfrm>
              <a:off x="4023645" y="3023049"/>
              <a:ext cx="683032" cy="286722"/>
              <a:chOff x="4023645" y="3023049"/>
              <a:chExt cx="683032" cy="286722"/>
            </a:xfrm>
          </p:grpSpPr>
          <p:sp>
            <p:nvSpPr>
              <p:cNvPr id="4768" name="Google Shape;4768;p69"/>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69" name="Google Shape;4769;p69"/>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770" name="Google Shape;4770;p69"/>
          <p:cNvGrpSpPr/>
          <p:nvPr/>
        </p:nvGrpSpPr>
        <p:grpSpPr>
          <a:xfrm>
            <a:off x="3082501" y="3708515"/>
            <a:ext cx="1427044" cy="1376049"/>
            <a:chOff x="1706078" y="2092648"/>
            <a:chExt cx="660913" cy="637296"/>
          </a:xfrm>
        </p:grpSpPr>
        <p:sp>
          <p:nvSpPr>
            <p:cNvPr id="4771" name="Google Shape;4771;p69"/>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772" name="Google Shape;4772;p69"/>
            <p:cNvGrpSpPr/>
            <p:nvPr/>
          </p:nvGrpSpPr>
          <p:grpSpPr>
            <a:xfrm>
              <a:off x="1706078" y="2092648"/>
              <a:ext cx="660913" cy="575241"/>
              <a:chOff x="1706078" y="2092648"/>
              <a:chExt cx="660913" cy="575241"/>
            </a:xfrm>
          </p:grpSpPr>
          <p:sp>
            <p:nvSpPr>
              <p:cNvPr id="4773" name="Google Shape;4773;p69"/>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4" name="Google Shape;4774;p69"/>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5" name="Google Shape;4775;p69"/>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776" name="Google Shape;4776;p69"/>
          <p:cNvGrpSpPr/>
          <p:nvPr/>
        </p:nvGrpSpPr>
        <p:grpSpPr>
          <a:xfrm>
            <a:off x="12606218" y="1943612"/>
            <a:ext cx="2634918" cy="1368335"/>
            <a:chOff x="238125" y="999450"/>
            <a:chExt cx="7140700" cy="3708225"/>
          </a:xfrm>
        </p:grpSpPr>
        <p:sp>
          <p:nvSpPr>
            <p:cNvPr id="4777" name="Google Shape;4777;p69"/>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8" name="Google Shape;4778;p6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79" name="Google Shape;4779;p6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0" name="Google Shape;4780;p6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1" name="Google Shape;4781;p69"/>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2" name="Google Shape;4782;p6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3" name="Google Shape;4783;p6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4" name="Google Shape;4784;p6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85" name="Google Shape;4785;p6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4"/>
          <p:cNvSpPr txBox="1"/>
          <p:nvPr>
            <p:ph idx="9" type="subTitle"/>
          </p:nvPr>
        </p:nvSpPr>
        <p:spPr>
          <a:xfrm>
            <a:off x="1583900" y="3829400"/>
            <a:ext cx="4672800" cy="9696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The patient</a:t>
            </a:r>
            <a:endParaRPr/>
          </a:p>
        </p:txBody>
      </p:sp>
      <p:sp>
        <p:nvSpPr>
          <p:cNvPr id="306" name="Google Shape;306;p34"/>
          <p:cNvSpPr txBox="1"/>
          <p:nvPr>
            <p:ph idx="13" type="subTitle"/>
          </p:nvPr>
        </p:nvSpPr>
        <p:spPr>
          <a:xfrm>
            <a:off x="6656362" y="3829400"/>
            <a:ext cx="4672800" cy="9696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Discussion</a:t>
            </a:r>
            <a:endParaRPr/>
          </a:p>
        </p:txBody>
      </p:sp>
      <p:sp>
        <p:nvSpPr>
          <p:cNvPr id="307" name="Google Shape;307;p34"/>
          <p:cNvSpPr txBox="1"/>
          <p:nvPr>
            <p:ph idx="14" type="subTitle"/>
          </p:nvPr>
        </p:nvSpPr>
        <p:spPr>
          <a:xfrm>
            <a:off x="6656362" y="7294692"/>
            <a:ext cx="4672800" cy="942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Treatment</a:t>
            </a:r>
            <a:endParaRPr/>
          </a:p>
        </p:txBody>
      </p:sp>
      <p:sp>
        <p:nvSpPr>
          <p:cNvPr id="308" name="Google Shape;308;p34"/>
          <p:cNvSpPr txBox="1"/>
          <p:nvPr>
            <p:ph idx="15" type="subTitle"/>
          </p:nvPr>
        </p:nvSpPr>
        <p:spPr>
          <a:xfrm>
            <a:off x="11728962" y="7294692"/>
            <a:ext cx="4672800" cy="942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Monitoring</a:t>
            </a:r>
            <a:endParaRPr/>
          </a:p>
        </p:txBody>
      </p:sp>
      <p:sp>
        <p:nvSpPr>
          <p:cNvPr id="309" name="Google Shape;309;p34"/>
          <p:cNvSpPr txBox="1"/>
          <p:nvPr>
            <p:ph idx="2" type="title"/>
          </p:nvPr>
        </p:nvSpPr>
        <p:spPr>
          <a:xfrm>
            <a:off x="1811545" y="2831964"/>
            <a:ext cx="1194600" cy="951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01</a:t>
            </a:r>
            <a:endParaRPr/>
          </a:p>
        </p:txBody>
      </p:sp>
      <p:sp>
        <p:nvSpPr>
          <p:cNvPr id="310" name="Google Shape;310;p34"/>
          <p:cNvSpPr txBox="1"/>
          <p:nvPr>
            <p:ph idx="3" type="title"/>
          </p:nvPr>
        </p:nvSpPr>
        <p:spPr>
          <a:xfrm>
            <a:off x="6874345" y="2831964"/>
            <a:ext cx="1194600" cy="951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02</a:t>
            </a:r>
            <a:endParaRPr/>
          </a:p>
        </p:txBody>
      </p:sp>
      <p:sp>
        <p:nvSpPr>
          <p:cNvPr id="311" name="Google Shape;311;p34"/>
          <p:cNvSpPr txBox="1"/>
          <p:nvPr>
            <p:ph idx="4" type="subTitle"/>
          </p:nvPr>
        </p:nvSpPr>
        <p:spPr>
          <a:xfrm>
            <a:off x="6656412" y="4592199"/>
            <a:ext cx="46728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describe the topic of the section here</a:t>
            </a:r>
            <a:endParaRPr/>
          </a:p>
        </p:txBody>
      </p:sp>
      <p:sp>
        <p:nvSpPr>
          <p:cNvPr id="312" name="Google Shape;312;p34"/>
          <p:cNvSpPr txBox="1"/>
          <p:nvPr>
            <p:ph idx="5" type="title"/>
          </p:nvPr>
        </p:nvSpPr>
        <p:spPr>
          <a:xfrm>
            <a:off x="6874345" y="6269664"/>
            <a:ext cx="1194600" cy="951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04</a:t>
            </a:r>
            <a:endParaRPr/>
          </a:p>
        </p:txBody>
      </p:sp>
      <p:sp>
        <p:nvSpPr>
          <p:cNvPr id="313" name="Google Shape;313;p34"/>
          <p:cNvSpPr txBox="1"/>
          <p:nvPr>
            <p:ph idx="6" type="subTitle"/>
          </p:nvPr>
        </p:nvSpPr>
        <p:spPr>
          <a:xfrm>
            <a:off x="6656412" y="8060779"/>
            <a:ext cx="4672800" cy="1156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describe the topic of the section here</a:t>
            </a:r>
            <a:endParaRPr/>
          </a:p>
        </p:txBody>
      </p:sp>
      <p:sp>
        <p:nvSpPr>
          <p:cNvPr id="314" name="Google Shape;314;p34"/>
          <p:cNvSpPr txBox="1"/>
          <p:nvPr>
            <p:ph idx="7" type="title"/>
          </p:nvPr>
        </p:nvSpPr>
        <p:spPr>
          <a:xfrm>
            <a:off x="11937145" y="6269664"/>
            <a:ext cx="1194600" cy="951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05</a:t>
            </a:r>
            <a:endParaRPr/>
          </a:p>
        </p:txBody>
      </p:sp>
      <p:sp>
        <p:nvSpPr>
          <p:cNvPr id="315" name="Google Shape;315;p34"/>
          <p:cNvSpPr txBox="1"/>
          <p:nvPr>
            <p:ph idx="8" type="subTitle"/>
          </p:nvPr>
        </p:nvSpPr>
        <p:spPr>
          <a:xfrm>
            <a:off x="11729012" y="8060779"/>
            <a:ext cx="4672800" cy="1156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describe the topic of the section here</a:t>
            </a:r>
            <a:endParaRPr/>
          </a:p>
        </p:txBody>
      </p:sp>
      <p:sp>
        <p:nvSpPr>
          <p:cNvPr id="316" name="Google Shape;316;p34"/>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Table of contents</a:t>
            </a:r>
            <a:endParaRPr/>
          </a:p>
        </p:txBody>
      </p:sp>
      <p:sp>
        <p:nvSpPr>
          <p:cNvPr id="317" name="Google Shape;317;p34"/>
          <p:cNvSpPr txBox="1"/>
          <p:nvPr>
            <p:ph idx="1" type="subTitle"/>
          </p:nvPr>
        </p:nvSpPr>
        <p:spPr>
          <a:xfrm>
            <a:off x="1583900" y="4592199"/>
            <a:ext cx="46728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describe the topic of the section here</a:t>
            </a:r>
            <a:endParaRPr/>
          </a:p>
        </p:txBody>
      </p:sp>
      <p:sp>
        <p:nvSpPr>
          <p:cNvPr id="318" name="Google Shape;318;p34"/>
          <p:cNvSpPr txBox="1"/>
          <p:nvPr>
            <p:ph idx="16" type="title"/>
          </p:nvPr>
        </p:nvSpPr>
        <p:spPr>
          <a:xfrm>
            <a:off x="1811545" y="6269664"/>
            <a:ext cx="1194600" cy="951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03</a:t>
            </a:r>
            <a:endParaRPr/>
          </a:p>
        </p:txBody>
      </p:sp>
      <p:sp>
        <p:nvSpPr>
          <p:cNvPr id="319" name="Google Shape;319;p34"/>
          <p:cNvSpPr txBox="1"/>
          <p:nvPr>
            <p:ph idx="17" type="subTitle"/>
          </p:nvPr>
        </p:nvSpPr>
        <p:spPr>
          <a:xfrm>
            <a:off x="1583900" y="8029899"/>
            <a:ext cx="4672800" cy="11562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You can describe the topic of the section here</a:t>
            </a:r>
            <a:endParaRPr/>
          </a:p>
        </p:txBody>
      </p:sp>
      <p:sp>
        <p:nvSpPr>
          <p:cNvPr id="320" name="Google Shape;320;p34"/>
          <p:cNvSpPr txBox="1"/>
          <p:nvPr>
            <p:ph idx="18" type="subTitle"/>
          </p:nvPr>
        </p:nvSpPr>
        <p:spPr>
          <a:xfrm>
            <a:off x="1583850" y="7267100"/>
            <a:ext cx="4672800" cy="9420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Diagnosis</a:t>
            </a:r>
            <a:endParaRPr/>
          </a:p>
        </p:txBody>
      </p:sp>
      <p:sp>
        <p:nvSpPr>
          <p:cNvPr id="321" name="Google Shape;321;p34"/>
          <p:cNvSpPr/>
          <p:nvPr/>
        </p:nvSpPr>
        <p:spPr>
          <a:xfrm>
            <a:off x="12118200" y="2238300"/>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9" name="Shape 4789"/>
        <p:cNvGrpSpPr/>
        <p:nvPr/>
      </p:nvGrpSpPr>
      <p:grpSpPr>
        <a:xfrm>
          <a:off x="0" y="0"/>
          <a:ext cx="0" cy="0"/>
          <a:chOff x="0" y="0"/>
          <a:chExt cx="0" cy="0"/>
        </a:xfrm>
      </p:grpSpPr>
      <p:grpSp>
        <p:nvGrpSpPr>
          <p:cNvPr id="4790" name="Google Shape;4790;p70"/>
          <p:cNvGrpSpPr/>
          <p:nvPr/>
        </p:nvGrpSpPr>
        <p:grpSpPr>
          <a:xfrm>
            <a:off x="1434053" y="1935243"/>
            <a:ext cx="3272235" cy="3052289"/>
            <a:chOff x="729238" y="1179665"/>
            <a:chExt cx="1636117" cy="1526144"/>
          </a:xfrm>
        </p:grpSpPr>
        <p:grpSp>
          <p:nvGrpSpPr>
            <p:cNvPr id="4791" name="Google Shape;4791;p70"/>
            <p:cNvGrpSpPr/>
            <p:nvPr/>
          </p:nvGrpSpPr>
          <p:grpSpPr>
            <a:xfrm>
              <a:off x="729238" y="1179665"/>
              <a:ext cx="80700" cy="1526144"/>
              <a:chOff x="729238" y="1179665"/>
              <a:chExt cx="80700" cy="1526144"/>
            </a:xfrm>
          </p:grpSpPr>
          <p:sp>
            <p:nvSpPr>
              <p:cNvPr id="4792" name="Google Shape;4792;p70"/>
              <p:cNvSpPr/>
              <p:nvPr/>
            </p:nvSpPr>
            <p:spPr>
              <a:xfrm>
                <a:off x="729238"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3" name="Google Shape;4793;p70"/>
              <p:cNvSpPr/>
              <p:nvPr/>
            </p:nvSpPr>
            <p:spPr>
              <a:xfrm>
                <a:off x="729238"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4" name="Google Shape;4794;p70"/>
              <p:cNvSpPr/>
              <p:nvPr/>
            </p:nvSpPr>
            <p:spPr>
              <a:xfrm>
                <a:off x="729238"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5" name="Google Shape;4795;p70"/>
              <p:cNvSpPr/>
              <p:nvPr/>
            </p:nvSpPr>
            <p:spPr>
              <a:xfrm>
                <a:off x="729238"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6" name="Google Shape;4796;p70"/>
              <p:cNvSpPr/>
              <p:nvPr/>
            </p:nvSpPr>
            <p:spPr>
              <a:xfrm>
                <a:off x="729238"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7" name="Google Shape;4797;p70"/>
              <p:cNvSpPr/>
              <p:nvPr/>
            </p:nvSpPr>
            <p:spPr>
              <a:xfrm>
                <a:off x="729238"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8" name="Google Shape;4798;p70"/>
              <p:cNvSpPr/>
              <p:nvPr/>
            </p:nvSpPr>
            <p:spPr>
              <a:xfrm>
                <a:off x="729238"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799" name="Google Shape;4799;p70"/>
              <p:cNvSpPr/>
              <p:nvPr/>
            </p:nvSpPr>
            <p:spPr>
              <a:xfrm>
                <a:off x="72923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0" name="Google Shape;4800;p70"/>
              <p:cNvSpPr/>
              <p:nvPr/>
            </p:nvSpPr>
            <p:spPr>
              <a:xfrm>
                <a:off x="72923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1" name="Google Shape;4801;p70"/>
              <p:cNvSpPr/>
              <p:nvPr/>
            </p:nvSpPr>
            <p:spPr>
              <a:xfrm>
                <a:off x="72923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02" name="Google Shape;4802;p70"/>
            <p:cNvGrpSpPr/>
            <p:nvPr/>
          </p:nvGrpSpPr>
          <p:grpSpPr>
            <a:xfrm>
              <a:off x="903098" y="1179665"/>
              <a:ext cx="80700" cy="1526144"/>
              <a:chOff x="903098" y="1179665"/>
              <a:chExt cx="80700" cy="1526144"/>
            </a:xfrm>
          </p:grpSpPr>
          <p:sp>
            <p:nvSpPr>
              <p:cNvPr id="4803" name="Google Shape;4803;p70"/>
              <p:cNvSpPr/>
              <p:nvPr/>
            </p:nvSpPr>
            <p:spPr>
              <a:xfrm>
                <a:off x="903098"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4" name="Google Shape;4804;p70"/>
              <p:cNvSpPr/>
              <p:nvPr/>
            </p:nvSpPr>
            <p:spPr>
              <a:xfrm>
                <a:off x="903098"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5" name="Google Shape;4805;p70"/>
              <p:cNvSpPr/>
              <p:nvPr/>
            </p:nvSpPr>
            <p:spPr>
              <a:xfrm>
                <a:off x="903098"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6" name="Google Shape;4806;p70"/>
              <p:cNvSpPr/>
              <p:nvPr/>
            </p:nvSpPr>
            <p:spPr>
              <a:xfrm>
                <a:off x="903098"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7" name="Google Shape;4807;p70"/>
              <p:cNvSpPr/>
              <p:nvPr/>
            </p:nvSpPr>
            <p:spPr>
              <a:xfrm>
                <a:off x="903098"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8" name="Google Shape;4808;p70"/>
              <p:cNvSpPr/>
              <p:nvPr/>
            </p:nvSpPr>
            <p:spPr>
              <a:xfrm>
                <a:off x="903098"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09" name="Google Shape;4809;p70"/>
              <p:cNvSpPr/>
              <p:nvPr/>
            </p:nvSpPr>
            <p:spPr>
              <a:xfrm>
                <a:off x="903098"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0" name="Google Shape;4810;p70"/>
              <p:cNvSpPr/>
              <p:nvPr/>
            </p:nvSpPr>
            <p:spPr>
              <a:xfrm>
                <a:off x="90309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1" name="Google Shape;4811;p70"/>
              <p:cNvSpPr/>
              <p:nvPr/>
            </p:nvSpPr>
            <p:spPr>
              <a:xfrm>
                <a:off x="90309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2" name="Google Shape;4812;p70"/>
              <p:cNvSpPr/>
              <p:nvPr/>
            </p:nvSpPr>
            <p:spPr>
              <a:xfrm>
                <a:off x="90309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13" name="Google Shape;4813;p70"/>
            <p:cNvGrpSpPr/>
            <p:nvPr/>
          </p:nvGrpSpPr>
          <p:grpSpPr>
            <a:xfrm>
              <a:off x="1076958" y="1179665"/>
              <a:ext cx="80700" cy="1526144"/>
              <a:chOff x="1076958" y="1179665"/>
              <a:chExt cx="80700" cy="1526144"/>
            </a:xfrm>
          </p:grpSpPr>
          <p:sp>
            <p:nvSpPr>
              <p:cNvPr id="4814" name="Google Shape;4814;p70"/>
              <p:cNvSpPr/>
              <p:nvPr/>
            </p:nvSpPr>
            <p:spPr>
              <a:xfrm>
                <a:off x="1076958"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5" name="Google Shape;4815;p70"/>
              <p:cNvSpPr/>
              <p:nvPr/>
            </p:nvSpPr>
            <p:spPr>
              <a:xfrm>
                <a:off x="1076958"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6" name="Google Shape;4816;p70"/>
              <p:cNvSpPr/>
              <p:nvPr/>
            </p:nvSpPr>
            <p:spPr>
              <a:xfrm>
                <a:off x="1076958"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7" name="Google Shape;4817;p70"/>
              <p:cNvSpPr/>
              <p:nvPr/>
            </p:nvSpPr>
            <p:spPr>
              <a:xfrm>
                <a:off x="1076958"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8" name="Google Shape;4818;p70"/>
              <p:cNvSpPr/>
              <p:nvPr/>
            </p:nvSpPr>
            <p:spPr>
              <a:xfrm>
                <a:off x="1076958"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19" name="Google Shape;4819;p70"/>
              <p:cNvSpPr/>
              <p:nvPr/>
            </p:nvSpPr>
            <p:spPr>
              <a:xfrm>
                <a:off x="1076958"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0" name="Google Shape;4820;p70"/>
              <p:cNvSpPr/>
              <p:nvPr/>
            </p:nvSpPr>
            <p:spPr>
              <a:xfrm>
                <a:off x="1076958" y="214302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1" name="Google Shape;4821;p70"/>
              <p:cNvSpPr/>
              <p:nvPr/>
            </p:nvSpPr>
            <p:spPr>
              <a:xfrm>
                <a:off x="1076958"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2" name="Google Shape;4822;p70"/>
              <p:cNvSpPr/>
              <p:nvPr/>
            </p:nvSpPr>
            <p:spPr>
              <a:xfrm>
                <a:off x="1076958"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3" name="Google Shape;4823;p70"/>
              <p:cNvSpPr/>
              <p:nvPr/>
            </p:nvSpPr>
            <p:spPr>
              <a:xfrm>
                <a:off x="1076958"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24" name="Google Shape;4824;p70"/>
            <p:cNvGrpSpPr/>
            <p:nvPr/>
          </p:nvGrpSpPr>
          <p:grpSpPr>
            <a:xfrm>
              <a:off x="1247707" y="1179665"/>
              <a:ext cx="80700" cy="1526144"/>
              <a:chOff x="1247707" y="1179665"/>
              <a:chExt cx="80700" cy="1526144"/>
            </a:xfrm>
          </p:grpSpPr>
          <p:sp>
            <p:nvSpPr>
              <p:cNvPr id="4825" name="Google Shape;4825;p70"/>
              <p:cNvSpPr/>
              <p:nvPr/>
            </p:nvSpPr>
            <p:spPr>
              <a:xfrm>
                <a:off x="1247707"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6" name="Google Shape;4826;p70"/>
              <p:cNvSpPr/>
              <p:nvPr/>
            </p:nvSpPr>
            <p:spPr>
              <a:xfrm>
                <a:off x="1247707"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7" name="Google Shape;4827;p70"/>
              <p:cNvSpPr/>
              <p:nvPr/>
            </p:nvSpPr>
            <p:spPr>
              <a:xfrm>
                <a:off x="1247707"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8" name="Google Shape;4828;p70"/>
              <p:cNvSpPr/>
              <p:nvPr/>
            </p:nvSpPr>
            <p:spPr>
              <a:xfrm>
                <a:off x="1247707" y="166175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29" name="Google Shape;4829;p70"/>
              <p:cNvSpPr/>
              <p:nvPr/>
            </p:nvSpPr>
            <p:spPr>
              <a:xfrm>
                <a:off x="1247707"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0" name="Google Shape;4830;p70"/>
              <p:cNvSpPr/>
              <p:nvPr/>
            </p:nvSpPr>
            <p:spPr>
              <a:xfrm>
                <a:off x="1247707"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1" name="Google Shape;4831;p70"/>
              <p:cNvSpPr/>
              <p:nvPr/>
            </p:nvSpPr>
            <p:spPr>
              <a:xfrm>
                <a:off x="1247707"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2" name="Google Shape;4832;p70"/>
              <p:cNvSpPr/>
              <p:nvPr/>
            </p:nvSpPr>
            <p:spPr>
              <a:xfrm>
                <a:off x="1247707"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3" name="Google Shape;4833;p70"/>
              <p:cNvSpPr/>
              <p:nvPr/>
            </p:nvSpPr>
            <p:spPr>
              <a:xfrm>
                <a:off x="124770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4" name="Google Shape;4834;p70"/>
              <p:cNvSpPr/>
              <p:nvPr/>
            </p:nvSpPr>
            <p:spPr>
              <a:xfrm>
                <a:off x="124770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35" name="Google Shape;4835;p70"/>
            <p:cNvGrpSpPr/>
            <p:nvPr/>
          </p:nvGrpSpPr>
          <p:grpSpPr>
            <a:xfrm>
              <a:off x="1421567" y="1179665"/>
              <a:ext cx="80700" cy="1526144"/>
              <a:chOff x="1421567" y="1179665"/>
              <a:chExt cx="80700" cy="1526144"/>
            </a:xfrm>
          </p:grpSpPr>
          <p:sp>
            <p:nvSpPr>
              <p:cNvPr id="4836" name="Google Shape;4836;p70"/>
              <p:cNvSpPr/>
              <p:nvPr/>
            </p:nvSpPr>
            <p:spPr>
              <a:xfrm>
                <a:off x="1421567"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7" name="Google Shape;4837;p70"/>
              <p:cNvSpPr/>
              <p:nvPr/>
            </p:nvSpPr>
            <p:spPr>
              <a:xfrm>
                <a:off x="1421567"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8" name="Google Shape;4838;p70"/>
              <p:cNvSpPr/>
              <p:nvPr/>
            </p:nvSpPr>
            <p:spPr>
              <a:xfrm>
                <a:off x="1421567"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39" name="Google Shape;4839;p70"/>
              <p:cNvSpPr/>
              <p:nvPr/>
            </p:nvSpPr>
            <p:spPr>
              <a:xfrm>
                <a:off x="1421567"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0" name="Google Shape;4840;p70"/>
              <p:cNvSpPr/>
              <p:nvPr/>
            </p:nvSpPr>
            <p:spPr>
              <a:xfrm>
                <a:off x="1421567"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1" name="Google Shape;4841;p70"/>
              <p:cNvSpPr/>
              <p:nvPr/>
            </p:nvSpPr>
            <p:spPr>
              <a:xfrm>
                <a:off x="1421567"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2" name="Google Shape;4842;p70"/>
              <p:cNvSpPr/>
              <p:nvPr/>
            </p:nvSpPr>
            <p:spPr>
              <a:xfrm>
                <a:off x="1421567" y="214302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3" name="Google Shape;4843;p70"/>
              <p:cNvSpPr/>
              <p:nvPr/>
            </p:nvSpPr>
            <p:spPr>
              <a:xfrm>
                <a:off x="1421567" y="2303717"/>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4" name="Google Shape;4844;p70"/>
              <p:cNvSpPr/>
              <p:nvPr/>
            </p:nvSpPr>
            <p:spPr>
              <a:xfrm>
                <a:off x="142156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5" name="Google Shape;4845;p70"/>
              <p:cNvSpPr/>
              <p:nvPr/>
            </p:nvSpPr>
            <p:spPr>
              <a:xfrm>
                <a:off x="142156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46" name="Google Shape;4846;p70"/>
            <p:cNvGrpSpPr/>
            <p:nvPr/>
          </p:nvGrpSpPr>
          <p:grpSpPr>
            <a:xfrm>
              <a:off x="1592327" y="1179665"/>
              <a:ext cx="80700" cy="1526144"/>
              <a:chOff x="1592327" y="1179665"/>
              <a:chExt cx="80700" cy="1526144"/>
            </a:xfrm>
          </p:grpSpPr>
          <p:sp>
            <p:nvSpPr>
              <p:cNvPr id="4847" name="Google Shape;4847;p70"/>
              <p:cNvSpPr/>
              <p:nvPr/>
            </p:nvSpPr>
            <p:spPr>
              <a:xfrm>
                <a:off x="1592327"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8" name="Google Shape;4848;p70"/>
              <p:cNvSpPr/>
              <p:nvPr/>
            </p:nvSpPr>
            <p:spPr>
              <a:xfrm>
                <a:off x="1592327"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49" name="Google Shape;4849;p70"/>
              <p:cNvSpPr/>
              <p:nvPr/>
            </p:nvSpPr>
            <p:spPr>
              <a:xfrm>
                <a:off x="1592327"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0" name="Google Shape;4850;p70"/>
              <p:cNvSpPr/>
              <p:nvPr/>
            </p:nvSpPr>
            <p:spPr>
              <a:xfrm>
                <a:off x="1592327"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1" name="Google Shape;4851;p70"/>
              <p:cNvSpPr/>
              <p:nvPr/>
            </p:nvSpPr>
            <p:spPr>
              <a:xfrm>
                <a:off x="1592327"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2" name="Google Shape;4852;p70"/>
              <p:cNvSpPr/>
              <p:nvPr/>
            </p:nvSpPr>
            <p:spPr>
              <a:xfrm>
                <a:off x="1592327"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3" name="Google Shape;4853;p70"/>
              <p:cNvSpPr/>
              <p:nvPr/>
            </p:nvSpPr>
            <p:spPr>
              <a:xfrm>
                <a:off x="1592327"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4" name="Google Shape;4854;p70"/>
              <p:cNvSpPr/>
              <p:nvPr/>
            </p:nvSpPr>
            <p:spPr>
              <a:xfrm>
                <a:off x="1592327"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5" name="Google Shape;4855;p70"/>
              <p:cNvSpPr/>
              <p:nvPr/>
            </p:nvSpPr>
            <p:spPr>
              <a:xfrm>
                <a:off x="1592327"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6" name="Google Shape;4856;p70"/>
              <p:cNvSpPr/>
              <p:nvPr/>
            </p:nvSpPr>
            <p:spPr>
              <a:xfrm>
                <a:off x="159232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57" name="Google Shape;4857;p70"/>
            <p:cNvGrpSpPr/>
            <p:nvPr/>
          </p:nvGrpSpPr>
          <p:grpSpPr>
            <a:xfrm>
              <a:off x="1766187" y="1179665"/>
              <a:ext cx="80700" cy="1526144"/>
              <a:chOff x="1766187" y="1179665"/>
              <a:chExt cx="80700" cy="1526144"/>
            </a:xfrm>
          </p:grpSpPr>
          <p:sp>
            <p:nvSpPr>
              <p:cNvPr id="4858" name="Google Shape;4858;p70"/>
              <p:cNvSpPr/>
              <p:nvPr/>
            </p:nvSpPr>
            <p:spPr>
              <a:xfrm>
                <a:off x="1766187"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59" name="Google Shape;4859;p70"/>
              <p:cNvSpPr/>
              <p:nvPr/>
            </p:nvSpPr>
            <p:spPr>
              <a:xfrm>
                <a:off x="1766187"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0" name="Google Shape;4860;p70"/>
              <p:cNvSpPr/>
              <p:nvPr/>
            </p:nvSpPr>
            <p:spPr>
              <a:xfrm>
                <a:off x="1766187"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1" name="Google Shape;4861;p70"/>
              <p:cNvSpPr/>
              <p:nvPr/>
            </p:nvSpPr>
            <p:spPr>
              <a:xfrm>
                <a:off x="1766187"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2" name="Google Shape;4862;p70"/>
              <p:cNvSpPr/>
              <p:nvPr/>
            </p:nvSpPr>
            <p:spPr>
              <a:xfrm>
                <a:off x="1766187"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3" name="Google Shape;4863;p70"/>
              <p:cNvSpPr/>
              <p:nvPr/>
            </p:nvSpPr>
            <p:spPr>
              <a:xfrm>
                <a:off x="1766187"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4" name="Google Shape;4864;p70"/>
              <p:cNvSpPr/>
              <p:nvPr/>
            </p:nvSpPr>
            <p:spPr>
              <a:xfrm>
                <a:off x="1766187" y="214302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5" name="Google Shape;4865;p70"/>
              <p:cNvSpPr/>
              <p:nvPr/>
            </p:nvSpPr>
            <p:spPr>
              <a:xfrm>
                <a:off x="1766187" y="2303717"/>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6" name="Google Shape;4866;p70"/>
              <p:cNvSpPr/>
              <p:nvPr/>
            </p:nvSpPr>
            <p:spPr>
              <a:xfrm>
                <a:off x="1766187" y="2464413"/>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67" name="Google Shape;4867;p70"/>
              <p:cNvSpPr/>
              <p:nvPr/>
            </p:nvSpPr>
            <p:spPr>
              <a:xfrm>
                <a:off x="1766187"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68" name="Google Shape;4868;p70"/>
            <p:cNvGrpSpPr/>
            <p:nvPr/>
          </p:nvGrpSpPr>
          <p:grpSpPr>
            <a:xfrm>
              <a:off x="1936935" y="1179665"/>
              <a:ext cx="80700" cy="1526144"/>
              <a:chOff x="1936935" y="1179665"/>
              <a:chExt cx="80700" cy="1526144"/>
            </a:xfrm>
          </p:grpSpPr>
          <p:sp>
            <p:nvSpPr>
              <p:cNvPr id="4869" name="Google Shape;4869;p70"/>
              <p:cNvSpPr/>
              <p:nvPr/>
            </p:nvSpPr>
            <p:spPr>
              <a:xfrm>
                <a:off x="1936935"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0" name="Google Shape;4870;p70"/>
              <p:cNvSpPr/>
              <p:nvPr/>
            </p:nvSpPr>
            <p:spPr>
              <a:xfrm>
                <a:off x="1936935"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1" name="Google Shape;4871;p70"/>
              <p:cNvSpPr/>
              <p:nvPr/>
            </p:nvSpPr>
            <p:spPr>
              <a:xfrm>
                <a:off x="1936935"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2" name="Google Shape;4872;p70"/>
              <p:cNvSpPr/>
              <p:nvPr/>
            </p:nvSpPr>
            <p:spPr>
              <a:xfrm>
                <a:off x="1936935"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3" name="Google Shape;4873;p70"/>
              <p:cNvSpPr/>
              <p:nvPr/>
            </p:nvSpPr>
            <p:spPr>
              <a:xfrm>
                <a:off x="1936935"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4" name="Google Shape;4874;p70"/>
              <p:cNvSpPr/>
              <p:nvPr/>
            </p:nvSpPr>
            <p:spPr>
              <a:xfrm>
                <a:off x="1936935"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5" name="Google Shape;4875;p70"/>
              <p:cNvSpPr/>
              <p:nvPr/>
            </p:nvSpPr>
            <p:spPr>
              <a:xfrm>
                <a:off x="193693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6" name="Google Shape;4876;p70"/>
              <p:cNvSpPr/>
              <p:nvPr/>
            </p:nvSpPr>
            <p:spPr>
              <a:xfrm>
                <a:off x="193693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7" name="Google Shape;4877;p70"/>
              <p:cNvSpPr/>
              <p:nvPr/>
            </p:nvSpPr>
            <p:spPr>
              <a:xfrm>
                <a:off x="193693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78" name="Google Shape;4878;p70"/>
              <p:cNvSpPr/>
              <p:nvPr/>
            </p:nvSpPr>
            <p:spPr>
              <a:xfrm>
                <a:off x="193693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79" name="Google Shape;4879;p70"/>
            <p:cNvGrpSpPr/>
            <p:nvPr/>
          </p:nvGrpSpPr>
          <p:grpSpPr>
            <a:xfrm>
              <a:off x="2110795" y="1179665"/>
              <a:ext cx="80700" cy="1526144"/>
              <a:chOff x="2110795" y="1179665"/>
              <a:chExt cx="80700" cy="1526144"/>
            </a:xfrm>
          </p:grpSpPr>
          <p:sp>
            <p:nvSpPr>
              <p:cNvPr id="4880" name="Google Shape;4880;p70"/>
              <p:cNvSpPr/>
              <p:nvPr/>
            </p:nvSpPr>
            <p:spPr>
              <a:xfrm>
                <a:off x="2110795"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1" name="Google Shape;4881;p70"/>
              <p:cNvSpPr/>
              <p:nvPr/>
            </p:nvSpPr>
            <p:spPr>
              <a:xfrm>
                <a:off x="2110795"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2" name="Google Shape;4882;p70"/>
              <p:cNvSpPr/>
              <p:nvPr/>
            </p:nvSpPr>
            <p:spPr>
              <a:xfrm>
                <a:off x="2110795"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3" name="Google Shape;4883;p70"/>
              <p:cNvSpPr/>
              <p:nvPr/>
            </p:nvSpPr>
            <p:spPr>
              <a:xfrm>
                <a:off x="2110795"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4" name="Google Shape;4884;p70"/>
              <p:cNvSpPr/>
              <p:nvPr/>
            </p:nvSpPr>
            <p:spPr>
              <a:xfrm>
                <a:off x="2110795" y="1821630"/>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5" name="Google Shape;4885;p70"/>
              <p:cNvSpPr/>
              <p:nvPr/>
            </p:nvSpPr>
            <p:spPr>
              <a:xfrm>
                <a:off x="2110795" y="1982326"/>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6" name="Google Shape;4886;p70"/>
              <p:cNvSpPr/>
              <p:nvPr/>
            </p:nvSpPr>
            <p:spPr>
              <a:xfrm>
                <a:off x="211079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7" name="Google Shape;4887;p70"/>
              <p:cNvSpPr/>
              <p:nvPr/>
            </p:nvSpPr>
            <p:spPr>
              <a:xfrm>
                <a:off x="211079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8" name="Google Shape;4888;p70"/>
              <p:cNvSpPr/>
              <p:nvPr/>
            </p:nvSpPr>
            <p:spPr>
              <a:xfrm>
                <a:off x="211079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89" name="Google Shape;4889;p70"/>
              <p:cNvSpPr/>
              <p:nvPr/>
            </p:nvSpPr>
            <p:spPr>
              <a:xfrm>
                <a:off x="211079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890" name="Google Shape;4890;p70"/>
            <p:cNvGrpSpPr/>
            <p:nvPr/>
          </p:nvGrpSpPr>
          <p:grpSpPr>
            <a:xfrm>
              <a:off x="2284655" y="1179665"/>
              <a:ext cx="80700" cy="1526144"/>
              <a:chOff x="2284655" y="1179665"/>
              <a:chExt cx="80700" cy="1526144"/>
            </a:xfrm>
          </p:grpSpPr>
          <p:sp>
            <p:nvSpPr>
              <p:cNvPr id="4891" name="Google Shape;4891;p70"/>
              <p:cNvSpPr/>
              <p:nvPr/>
            </p:nvSpPr>
            <p:spPr>
              <a:xfrm>
                <a:off x="2284655" y="1179665"/>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2" name="Google Shape;4892;p70"/>
              <p:cNvSpPr/>
              <p:nvPr/>
            </p:nvSpPr>
            <p:spPr>
              <a:xfrm>
                <a:off x="2284655" y="134036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3" name="Google Shape;4893;p70"/>
              <p:cNvSpPr/>
              <p:nvPr/>
            </p:nvSpPr>
            <p:spPr>
              <a:xfrm>
                <a:off x="2284655" y="150105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4" name="Google Shape;4894;p70"/>
              <p:cNvSpPr/>
              <p:nvPr/>
            </p:nvSpPr>
            <p:spPr>
              <a:xfrm>
                <a:off x="2284655" y="1661752"/>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5" name="Google Shape;4895;p70"/>
              <p:cNvSpPr/>
              <p:nvPr/>
            </p:nvSpPr>
            <p:spPr>
              <a:xfrm>
                <a:off x="2284655" y="1821630"/>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6" name="Google Shape;4896;p70"/>
              <p:cNvSpPr/>
              <p:nvPr/>
            </p:nvSpPr>
            <p:spPr>
              <a:xfrm>
                <a:off x="2284655" y="1982326"/>
                <a:ext cx="80700" cy="807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7" name="Google Shape;4897;p70"/>
              <p:cNvSpPr/>
              <p:nvPr/>
            </p:nvSpPr>
            <p:spPr>
              <a:xfrm>
                <a:off x="2284655" y="2143022"/>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8" name="Google Shape;4898;p70"/>
              <p:cNvSpPr/>
              <p:nvPr/>
            </p:nvSpPr>
            <p:spPr>
              <a:xfrm>
                <a:off x="2284655" y="2303717"/>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899" name="Google Shape;4899;p70"/>
              <p:cNvSpPr/>
              <p:nvPr/>
            </p:nvSpPr>
            <p:spPr>
              <a:xfrm>
                <a:off x="2284655" y="2464413"/>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0" name="Google Shape;4900;p70"/>
              <p:cNvSpPr/>
              <p:nvPr/>
            </p:nvSpPr>
            <p:spPr>
              <a:xfrm>
                <a:off x="2284655" y="2625109"/>
                <a:ext cx="80700" cy="80700"/>
              </a:xfrm>
              <a:prstGeom prst="rect">
                <a:avLst/>
              </a:pr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901" name="Google Shape;4901;p70"/>
          <p:cNvGrpSpPr/>
          <p:nvPr/>
        </p:nvGrpSpPr>
        <p:grpSpPr>
          <a:xfrm>
            <a:off x="5223386" y="1973521"/>
            <a:ext cx="2728496" cy="2204266"/>
            <a:chOff x="2623904" y="1198803"/>
            <a:chExt cx="1364248" cy="1102133"/>
          </a:xfrm>
        </p:grpSpPr>
        <p:grpSp>
          <p:nvGrpSpPr>
            <p:cNvPr id="4902" name="Google Shape;4902;p70"/>
            <p:cNvGrpSpPr/>
            <p:nvPr/>
          </p:nvGrpSpPr>
          <p:grpSpPr>
            <a:xfrm>
              <a:off x="2623907" y="1198803"/>
              <a:ext cx="1364245" cy="273000"/>
              <a:chOff x="2623907" y="1198803"/>
              <a:chExt cx="1364245" cy="273000"/>
            </a:xfrm>
          </p:grpSpPr>
          <p:sp>
            <p:nvSpPr>
              <p:cNvPr id="4903" name="Google Shape;4903;p70"/>
              <p:cNvSpPr/>
              <p:nvPr/>
            </p:nvSpPr>
            <p:spPr>
              <a:xfrm>
                <a:off x="2623907"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4" name="Google Shape;4904;p70"/>
              <p:cNvSpPr/>
              <p:nvPr/>
            </p:nvSpPr>
            <p:spPr>
              <a:xfrm>
                <a:off x="2896718"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5" name="Google Shape;4905;p70"/>
              <p:cNvSpPr/>
              <p:nvPr/>
            </p:nvSpPr>
            <p:spPr>
              <a:xfrm>
                <a:off x="3169529"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6" name="Google Shape;4906;p70"/>
              <p:cNvSpPr/>
              <p:nvPr/>
            </p:nvSpPr>
            <p:spPr>
              <a:xfrm>
                <a:off x="3442341" y="1198803"/>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07" name="Google Shape;4907;p70"/>
              <p:cNvSpPr/>
              <p:nvPr/>
            </p:nvSpPr>
            <p:spPr>
              <a:xfrm>
                <a:off x="3715152" y="1198803"/>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908" name="Google Shape;4908;p70"/>
            <p:cNvGrpSpPr/>
            <p:nvPr/>
          </p:nvGrpSpPr>
          <p:grpSpPr>
            <a:xfrm>
              <a:off x="2623904" y="1476964"/>
              <a:ext cx="1364245" cy="273000"/>
              <a:chOff x="2623904" y="1476964"/>
              <a:chExt cx="1364245" cy="273000"/>
            </a:xfrm>
          </p:grpSpPr>
          <p:sp>
            <p:nvSpPr>
              <p:cNvPr id="4909" name="Google Shape;4909;p70"/>
              <p:cNvSpPr/>
              <p:nvPr/>
            </p:nvSpPr>
            <p:spPr>
              <a:xfrm>
                <a:off x="2623904" y="1476964"/>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0" name="Google Shape;4910;p70"/>
              <p:cNvSpPr/>
              <p:nvPr/>
            </p:nvSpPr>
            <p:spPr>
              <a:xfrm>
                <a:off x="2896716" y="1476964"/>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1" name="Google Shape;4911;p70"/>
              <p:cNvSpPr/>
              <p:nvPr/>
            </p:nvSpPr>
            <p:spPr>
              <a:xfrm>
                <a:off x="3169527" y="1476964"/>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2" name="Google Shape;4912;p70"/>
              <p:cNvSpPr/>
              <p:nvPr/>
            </p:nvSpPr>
            <p:spPr>
              <a:xfrm>
                <a:off x="3442338" y="1476964"/>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3" name="Google Shape;4913;p70"/>
              <p:cNvSpPr/>
              <p:nvPr/>
            </p:nvSpPr>
            <p:spPr>
              <a:xfrm>
                <a:off x="3715149" y="1476964"/>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914" name="Google Shape;4914;p70"/>
            <p:cNvGrpSpPr/>
            <p:nvPr/>
          </p:nvGrpSpPr>
          <p:grpSpPr>
            <a:xfrm>
              <a:off x="2623907" y="1749775"/>
              <a:ext cx="1364245" cy="273000"/>
              <a:chOff x="2623907" y="1749775"/>
              <a:chExt cx="1364245" cy="273000"/>
            </a:xfrm>
          </p:grpSpPr>
          <p:sp>
            <p:nvSpPr>
              <p:cNvPr id="4915" name="Google Shape;4915;p70"/>
              <p:cNvSpPr/>
              <p:nvPr/>
            </p:nvSpPr>
            <p:spPr>
              <a:xfrm>
                <a:off x="2623907"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6" name="Google Shape;4916;p70"/>
              <p:cNvSpPr/>
              <p:nvPr/>
            </p:nvSpPr>
            <p:spPr>
              <a:xfrm>
                <a:off x="2896718"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7" name="Google Shape;4917;p70"/>
              <p:cNvSpPr/>
              <p:nvPr/>
            </p:nvSpPr>
            <p:spPr>
              <a:xfrm>
                <a:off x="3169529" y="1749775"/>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8" name="Google Shape;4918;p70"/>
              <p:cNvSpPr/>
              <p:nvPr/>
            </p:nvSpPr>
            <p:spPr>
              <a:xfrm>
                <a:off x="3442341" y="1749775"/>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19" name="Google Shape;4919;p70"/>
              <p:cNvSpPr/>
              <p:nvPr/>
            </p:nvSpPr>
            <p:spPr>
              <a:xfrm>
                <a:off x="3715152" y="1749775"/>
                <a:ext cx="273000" cy="273000"/>
              </a:xfrm>
              <a:prstGeom prst="diamond">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920" name="Google Shape;4920;p70"/>
            <p:cNvGrpSpPr/>
            <p:nvPr/>
          </p:nvGrpSpPr>
          <p:grpSpPr>
            <a:xfrm>
              <a:off x="2623904" y="2027936"/>
              <a:ext cx="1364245" cy="273000"/>
              <a:chOff x="2623904" y="2027936"/>
              <a:chExt cx="1364245" cy="273000"/>
            </a:xfrm>
          </p:grpSpPr>
          <p:sp>
            <p:nvSpPr>
              <p:cNvPr id="4921" name="Google Shape;4921;p70"/>
              <p:cNvSpPr/>
              <p:nvPr/>
            </p:nvSpPr>
            <p:spPr>
              <a:xfrm>
                <a:off x="2623904"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2" name="Google Shape;4922;p70"/>
              <p:cNvSpPr/>
              <p:nvPr/>
            </p:nvSpPr>
            <p:spPr>
              <a:xfrm>
                <a:off x="2896716"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3" name="Google Shape;4923;p70"/>
              <p:cNvSpPr/>
              <p:nvPr/>
            </p:nvSpPr>
            <p:spPr>
              <a:xfrm>
                <a:off x="3169527"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4" name="Google Shape;4924;p70"/>
              <p:cNvSpPr/>
              <p:nvPr/>
            </p:nvSpPr>
            <p:spPr>
              <a:xfrm>
                <a:off x="3442338"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5" name="Google Shape;4925;p70"/>
              <p:cNvSpPr/>
              <p:nvPr/>
            </p:nvSpPr>
            <p:spPr>
              <a:xfrm>
                <a:off x="3715149" y="2027936"/>
                <a:ext cx="273000" cy="273000"/>
              </a:xfrm>
              <a:prstGeom prst="diamond">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926" name="Google Shape;4926;p70"/>
          <p:cNvGrpSpPr/>
          <p:nvPr/>
        </p:nvGrpSpPr>
        <p:grpSpPr>
          <a:xfrm>
            <a:off x="5202308" y="4891666"/>
            <a:ext cx="2775083" cy="318249"/>
            <a:chOff x="3200660" y="2180272"/>
            <a:chExt cx="2563824" cy="378237"/>
          </a:xfrm>
        </p:grpSpPr>
        <p:sp>
          <p:nvSpPr>
            <p:cNvPr id="4927" name="Google Shape;4927;p7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8" name="Google Shape;4928;p7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29" name="Google Shape;4929;p7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0" name="Google Shape;4930;p7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1" name="Google Shape;4931;p7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2" name="Google Shape;4932;p7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3" name="Google Shape;4933;p7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4" name="Google Shape;4934;p7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5" name="Google Shape;4935;p7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6" name="Google Shape;4936;p7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7" name="Google Shape;4937;p7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8" name="Google Shape;4938;p7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39" name="Google Shape;4939;p7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0" name="Google Shape;4940;p7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1" name="Google Shape;4941;p7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2" name="Google Shape;4942;p7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3" name="Google Shape;4943;p7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4" name="Google Shape;4944;p7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945" name="Google Shape;4945;p70"/>
          <p:cNvGrpSpPr/>
          <p:nvPr/>
        </p:nvGrpSpPr>
        <p:grpSpPr>
          <a:xfrm>
            <a:off x="5195357" y="5447194"/>
            <a:ext cx="2781004" cy="319250"/>
            <a:chOff x="3530150" y="2790075"/>
            <a:chExt cx="1962600" cy="225300"/>
          </a:xfrm>
        </p:grpSpPr>
        <p:sp>
          <p:nvSpPr>
            <p:cNvPr id="4946" name="Google Shape;4946;p70"/>
            <p:cNvSpPr/>
            <p:nvPr/>
          </p:nvSpPr>
          <p:spPr>
            <a:xfrm>
              <a:off x="3530150" y="2790075"/>
              <a:ext cx="1962600" cy="225300"/>
            </a:xfrm>
            <a:prstGeom prst="rec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47" name="Google Shape;4947;p70"/>
            <p:cNvSpPr/>
            <p:nvPr/>
          </p:nvSpPr>
          <p:spPr>
            <a:xfrm>
              <a:off x="3530150" y="2790075"/>
              <a:ext cx="1110000" cy="2253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948" name="Google Shape;4948;p70"/>
          <p:cNvGrpSpPr/>
          <p:nvPr/>
        </p:nvGrpSpPr>
        <p:grpSpPr>
          <a:xfrm>
            <a:off x="5195472" y="6003724"/>
            <a:ext cx="2823258" cy="308351"/>
            <a:chOff x="3558802" y="4011244"/>
            <a:chExt cx="1866000" cy="111600"/>
          </a:xfrm>
        </p:grpSpPr>
        <p:sp>
          <p:nvSpPr>
            <p:cNvPr id="4949" name="Google Shape;4949;p70"/>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0" name="Google Shape;4950;p70"/>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951" name="Google Shape;4951;p70"/>
          <p:cNvGrpSpPr/>
          <p:nvPr/>
        </p:nvGrpSpPr>
        <p:grpSpPr>
          <a:xfrm>
            <a:off x="5196048" y="4414864"/>
            <a:ext cx="2767006" cy="239522"/>
            <a:chOff x="3465975" y="2270258"/>
            <a:chExt cx="1986364" cy="171947"/>
          </a:xfrm>
        </p:grpSpPr>
        <p:sp>
          <p:nvSpPr>
            <p:cNvPr id="4952" name="Google Shape;4952;p7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3" name="Google Shape;4953;p7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4" name="Google Shape;4954;p70"/>
            <p:cNvSpPr/>
            <p:nvPr/>
          </p:nvSpPr>
          <p:spPr>
            <a:xfrm rot="-5400000">
              <a:off x="4243603" y="2270305"/>
              <a:ext cx="171900" cy="1719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5" name="Google Shape;4955;p70"/>
            <p:cNvSpPr/>
            <p:nvPr/>
          </p:nvSpPr>
          <p:spPr>
            <a:xfrm rot="-5400000">
              <a:off x="4502812" y="2270305"/>
              <a:ext cx="171900" cy="1719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6" name="Google Shape;4956;p70"/>
            <p:cNvSpPr/>
            <p:nvPr/>
          </p:nvSpPr>
          <p:spPr>
            <a:xfrm rot="-5400000">
              <a:off x="4762021" y="2270305"/>
              <a:ext cx="171900" cy="1719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7" name="Google Shape;4957;p7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58" name="Google Shape;4958;p70"/>
            <p:cNvSpPr/>
            <p:nvPr/>
          </p:nvSpPr>
          <p:spPr>
            <a:xfrm rot="-5400000">
              <a:off x="5021230" y="2270258"/>
              <a:ext cx="171900" cy="1719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959" name="Google Shape;4959;p70"/>
            <p:cNvSpPr/>
            <p:nvPr/>
          </p:nvSpPr>
          <p:spPr>
            <a:xfrm rot="-5400000">
              <a:off x="5280440" y="2270258"/>
              <a:ext cx="171900" cy="171900"/>
            </a:xfrm>
            <a:prstGeom prst="ellipse">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4960" name="Google Shape;4960;p70"/>
          <p:cNvGrpSpPr/>
          <p:nvPr/>
        </p:nvGrpSpPr>
        <p:grpSpPr>
          <a:xfrm>
            <a:off x="5218062" y="7142410"/>
            <a:ext cx="2739063" cy="390920"/>
            <a:chOff x="723300" y="4253549"/>
            <a:chExt cx="2276482" cy="324900"/>
          </a:xfrm>
        </p:grpSpPr>
        <p:sp>
          <p:nvSpPr>
            <p:cNvPr id="4961" name="Google Shape;4961;p7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962" name="Google Shape;4962;p7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963" name="Google Shape;4963;p7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964" name="Google Shape;4964;p7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4965" name="Google Shape;4965;p70"/>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4966" name="Google Shape;4966;p70"/>
          <p:cNvGrpSpPr/>
          <p:nvPr/>
        </p:nvGrpSpPr>
        <p:grpSpPr>
          <a:xfrm>
            <a:off x="5197184" y="6544892"/>
            <a:ext cx="2778132" cy="360238"/>
            <a:chOff x="705948" y="3788465"/>
            <a:chExt cx="2308953" cy="299400"/>
          </a:xfrm>
        </p:grpSpPr>
        <p:sp>
          <p:nvSpPr>
            <p:cNvPr id="4967" name="Google Shape;4967;p70"/>
            <p:cNvSpPr/>
            <p:nvPr/>
          </p:nvSpPr>
          <p:spPr>
            <a:xfrm>
              <a:off x="705948"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8" name="Google Shape;4968;p70"/>
            <p:cNvSpPr/>
            <p:nvPr/>
          </p:nvSpPr>
          <p:spPr>
            <a:xfrm>
              <a:off x="1209923"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69" name="Google Shape;4969;p70"/>
            <p:cNvSpPr/>
            <p:nvPr/>
          </p:nvSpPr>
          <p:spPr>
            <a:xfrm>
              <a:off x="1713905" y="3788465"/>
              <a:ext cx="335400" cy="299400"/>
            </a:xfrm>
            <a:prstGeom prst="heart">
              <a:avLst/>
            </a:pr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0" name="Google Shape;4970;p70"/>
            <p:cNvSpPr/>
            <p:nvPr/>
          </p:nvSpPr>
          <p:spPr>
            <a:xfrm>
              <a:off x="2189639" y="3788465"/>
              <a:ext cx="335400" cy="299400"/>
            </a:xfrm>
            <a:prstGeom prst="hear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71" name="Google Shape;4971;p70"/>
            <p:cNvSpPr/>
            <p:nvPr/>
          </p:nvSpPr>
          <p:spPr>
            <a:xfrm>
              <a:off x="2679500" y="3788465"/>
              <a:ext cx="335400" cy="299400"/>
            </a:xfrm>
            <a:prstGeom prst="heart">
              <a:avLst/>
            </a:pr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972" name="Google Shape;4972;p70"/>
          <p:cNvGrpSpPr/>
          <p:nvPr/>
        </p:nvGrpSpPr>
        <p:grpSpPr>
          <a:xfrm>
            <a:off x="8391165" y="3752800"/>
            <a:ext cx="2867642" cy="383001"/>
            <a:chOff x="4273350" y="2088443"/>
            <a:chExt cx="1433821" cy="191501"/>
          </a:xfrm>
        </p:grpSpPr>
        <p:grpSp>
          <p:nvGrpSpPr>
            <p:cNvPr id="4973" name="Google Shape;4973;p70"/>
            <p:cNvGrpSpPr/>
            <p:nvPr/>
          </p:nvGrpSpPr>
          <p:grpSpPr>
            <a:xfrm>
              <a:off x="4273350" y="2088443"/>
              <a:ext cx="1433821" cy="0"/>
              <a:chOff x="5224975" y="2962250"/>
              <a:chExt cx="1544400" cy="0"/>
            </a:xfrm>
          </p:grpSpPr>
          <p:cxnSp>
            <p:nvCxnSpPr>
              <p:cNvPr id="4974" name="Google Shape;4974;p7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75" name="Google Shape;4975;p70"/>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976" name="Google Shape;4976;p70"/>
            <p:cNvGrpSpPr/>
            <p:nvPr/>
          </p:nvGrpSpPr>
          <p:grpSpPr>
            <a:xfrm>
              <a:off x="4273350" y="2279944"/>
              <a:ext cx="1433821" cy="0"/>
              <a:chOff x="5224975" y="2962250"/>
              <a:chExt cx="1544400" cy="0"/>
            </a:xfrm>
          </p:grpSpPr>
          <p:cxnSp>
            <p:nvCxnSpPr>
              <p:cNvPr id="4977" name="Google Shape;4977;p7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78" name="Google Shape;4978;p70"/>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979" name="Google Shape;4979;p70"/>
          <p:cNvGrpSpPr/>
          <p:nvPr/>
        </p:nvGrpSpPr>
        <p:grpSpPr>
          <a:xfrm>
            <a:off x="5293059" y="7770608"/>
            <a:ext cx="2609218" cy="588147"/>
            <a:chOff x="2658741" y="4097347"/>
            <a:chExt cx="1304609" cy="294074"/>
          </a:xfrm>
        </p:grpSpPr>
        <p:grpSp>
          <p:nvGrpSpPr>
            <p:cNvPr id="4980" name="Google Shape;4980;p70"/>
            <p:cNvGrpSpPr/>
            <p:nvPr/>
          </p:nvGrpSpPr>
          <p:grpSpPr>
            <a:xfrm>
              <a:off x="2658741" y="4097347"/>
              <a:ext cx="118572" cy="294074"/>
              <a:chOff x="3343310" y="4475555"/>
              <a:chExt cx="127717" cy="316753"/>
            </a:xfrm>
          </p:grpSpPr>
          <p:sp>
            <p:nvSpPr>
              <p:cNvPr id="4981" name="Google Shape;4981;p7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2" name="Google Shape;4982;p7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983" name="Google Shape;4983;p70"/>
            <p:cNvGrpSpPr/>
            <p:nvPr/>
          </p:nvGrpSpPr>
          <p:grpSpPr>
            <a:xfrm>
              <a:off x="3815519" y="4098388"/>
              <a:ext cx="147831" cy="291991"/>
              <a:chOff x="3527539" y="4476677"/>
              <a:chExt cx="159232" cy="314510"/>
            </a:xfrm>
          </p:grpSpPr>
          <p:sp>
            <p:nvSpPr>
              <p:cNvPr id="4984" name="Google Shape;4984;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5" name="Google Shape;4985;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986" name="Google Shape;4986;p70"/>
            <p:cNvGrpSpPr/>
            <p:nvPr/>
          </p:nvGrpSpPr>
          <p:grpSpPr>
            <a:xfrm>
              <a:off x="3511696" y="4098388"/>
              <a:ext cx="147831" cy="291991"/>
              <a:chOff x="3527539" y="4476677"/>
              <a:chExt cx="159232" cy="314510"/>
            </a:xfrm>
          </p:grpSpPr>
          <p:sp>
            <p:nvSpPr>
              <p:cNvPr id="4987" name="Google Shape;4987;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88" name="Google Shape;4988;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989" name="Google Shape;4989;p70"/>
            <p:cNvGrpSpPr/>
            <p:nvPr/>
          </p:nvGrpSpPr>
          <p:grpSpPr>
            <a:xfrm>
              <a:off x="3207874" y="4098388"/>
              <a:ext cx="147831" cy="291991"/>
              <a:chOff x="3527539" y="4476677"/>
              <a:chExt cx="159232" cy="314510"/>
            </a:xfrm>
          </p:grpSpPr>
          <p:sp>
            <p:nvSpPr>
              <p:cNvPr id="4990" name="Google Shape;4990;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1" name="Google Shape;4991;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4992" name="Google Shape;4992;p70"/>
            <p:cNvGrpSpPr/>
            <p:nvPr/>
          </p:nvGrpSpPr>
          <p:grpSpPr>
            <a:xfrm>
              <a:off x="2933305" y="4097347"/>
              <a:ext cx="118572" cy="294074"/>
              <a:chOff x="3343310" y="4475555"/>
              <a:chExt cx="127717" cy="316753"/>
            </a:xfrm>
          </p:grpSpPr>
          <p:sp>
            <p:nvSpPr>
              <p:cNvPr id="4993" name="Google Shape;4993;p7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994" name="Google Shape;4994;p7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995" name="Google Shape;4995;p70"/>
          <p:cNvGrpSpPr/>
          <p:nvPr/>
        </p:nvGrpSpPr>
        <p:grpSpPr>
          <a:xfrm>
            <a:off x="8394275" y="1927997"/>
            <a:ext cx="2861422" cy="1502475"/>
            <a:chOff x="5159450" y="1919950"/>
            <a:chExt cx="1541050" cy="862500"/>
          </a:xfrm>
        </p:grpSpPr>
        <p:sp>
          <p:nvSpPr>
            <p:cNvPr id="4996" name="Google Shape;4996;p7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997" name="Google Shape;4997;p70"/>
            <p:cNvGrpSpPr/>
            <p:nvPr/>
          </p:nvGrpSpPr>
          <p:grpSpPr>
            <a:xfrm>
              <a:off x="5159450" y="1919950"/>
              <a:ext cx="1541050" cy="862500"/>
              <a:chOff x="5159450" y="1919950"/>
              <a:chExt cx="1541050" cy="862500"/>
            </a:xfrm>
          </p:grpSpPr>
          <p:cxnSp>
            <p:nvCxnSpPr>
              <p:cNvPr id="4998" name="Google Shape;4998;p7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999" name="Google Shape;4999;p7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000" name="Google Shape;5000;p70"/>
          <p:cNvGrpSpPr/>
          <p:nvPr/>
        </p:nvGrpSpPr>
        <p:grpSpPr>
          <a:xfrm>
            <a:off x="8490550" y="4455537"/>
            <a:ext cx="2668873" cy="1935827"/>
            <a:chOff x="4294923" y="2439811"/>
            <a:chExt cx="1334436" cy="967914"/>
          </a:xfrm>
        </p:grpSpPr>
        <p:grpSp>
          <p:nvGrpSpPr>
            <p:cNvPr id="5001" name="Google Shape;5001;p70"/>
            <p:cNvGrpSpPr/>
            <p:nvPr/>
          </p:nvGrpSpPr>
          <p:grpSpPr>
            <a:xfrm>
              <a:off x="4960455" y="2469658"/>
              <a:ext cx="668904" cy="885524"/>
              <a:chOff x="4960455" y="2469658"/>
              <a:chExt cx="668904" cy="885524"/>
            </a:xfrm>
          </p:grpSpPr>
          <p:sp>
            <p:nvSpPr>
              <p:cNvPr id="5002" name="Google Shape;5002;p70"/>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3" name="Google Shape;5003;p70"/>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4" name="Google Shape;5004;p70"/>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5" name="Google Shape;5005;p70"/>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6" name="Google Shape;5006;p70"/>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07" name="Google Shape;5007;p70"/>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008" name="Google Shape;5008;p70"/>
            <p:cNvGrpSpPr/>
            <p:nvPr/>
          </p:nvGrpSpPr>
          <p:grpSpPr>
            <a:xfrm>
              <a:off x="4294923" y="2469658"/>
              <a:ext cx="668951" cy="885524"/>
              <a:chOff x="4294923" y="2469658"/>
              <a:chExt cx="668951" cy="885524"/>
            </a:xfrm>
          </p:grpSpPr>
          <p:sp>
            <p:nvSpPr>
              <p:cNvPr id="5009" name="Google Shape;5009;p70"/>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0" name="Google Shape;5010;p70"/>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1" name="Google Shape;5011;p70"/>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2" name="Google Shape;5012;p70"/>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3" name="Google Shape;5013;p70"/>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14" name="Google Shape;5014;p70"/>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015" name="Google Shape;5015;p70"/>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016" name="Google Shape;5016;p70"/>
          <p:cNvGrpSpPr/>
          <p:nvPr/>
        </p:nvGrpSpPr>
        <p:grpSpPr>
          <a:xfrm>
            <a:off x="8462957" y="6564426"/>
            <a:ext cx="2861898" cy="1794577"/>
            <a:chOff x="4351371" y="3547942"/>
            <a:chExt cx="1345130" cy="843475"/>
          </a:xfrm>
        </p:grpSpPr>
        <p:grpSp>
          <p:nvGrpSpPr>
            <p:cNvPr id="5017" name="Google Shape;5017;p70"/>
            <p:cNvGrpSpPr/>
            <p:nvPr/>
          </p:nvGrpSpPr>
          <p:grpSpPr>
            <a:xfrm>
              <a:off x="4351371" y="4209917"/>
              <a:ext cx="1345130" cy="181500"/>
              <a:chOff x="4351371" y="4209917"/>
              <a:chExt cx="1345130" cy="181500"/>
            </a:xfrm>
          </p:grpSpPr>
          <p:sp>
            <p:nvSpPr>
              <p:cNvPr id="5018" name="Google Shape;5018;p70"/>
              <p:cNvSpPr/>
              <p:nvPr/>
            </p:nvSpPr>
            <p:spPr>
              <a:xfrm rot="10800000">
                <a:off x="4351371" y="4209917"/>
                <a:ext cx="1281600" cy="181500"/>
              </a:xfrm>
              <a:prstGeom prst="rect">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019" name="Google Shape;5019;p70"/>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020" name="Google Shape;5020;p70"/>
            <p:cNvGrpSpPr/>
            <p:nvPr/>
          </p:nvGrpSpPr>
          <p:grpSpPr>
            <a:xfrm>
              <a:off x="4403010" y="3985221"/>
              <a:ext cx="1109518" cy="181500"/>
              <a:chOff x="4403010" y="3985221"/>
              <a:chExt cx="1109518" cy="181500"/>
            </a:xfrm>
          </p:grpSpPr>
          <p:sp>
            <p:nvSpPr>
              <p:cNvPr id="5021" name="Google Shape;5021;p70"/>
              <p:cNvSpPr/>
              <p:nvPr/>
            </p:nvSpPr>
            <p:spPr>
              <a:xfrm rot="10800000">
                <a:off x="4471829" y="3985221"/>
                <a:ext cx="1040700" cy="181500"/>
              </a:xfrm>
              <a:prstGeom prst="rect">
                <a:avLst/>
              </a:pr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022" name="Google Shape;5022;p70"/>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023" name="Google Shape;5023;p70"/>
            <p:cNvGrpSpPr/>
            <p:nvPr/>
          </p:nvGrpSpPr>
          <p:grpSpPr>
            <a:xfrm>
              <a:off x="4618704" y="3766582"/>
              <a:ext cx="807858" cy="181500"/>
              <a:chOff x="4618704" y="3766582"/>
              <a:chExt cx="807858" cy="181500"/>
            </a:xfrm>
          </p:grpSpPr>
          <p:sp>
            <p:nvSpPr>
              <p:cNvPr id="5024" name="Google Shape;5024;p70"/>
              <p:cNvSpPr/>
              <p:nvPr/>
            </p:nvSpPr>
            <p:spPr>
              <a:xfrm rot="10800000">
                <a:off x="4618704" y="3766582"/>
                <a:ext cx="747000" cy="181500"/>
              </a:xfrm>
              <a:prstGeom prst="rect">
                <a:avLst/>
              </a:pr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025" name="Google Shape;5025;p70"/>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026" name="Google Shape;5026;p70"/>
            <p:cNvGrpSpPr/>
            <p:nvPr/>
          </p:nvGrpSpPr>
          <p:grpSpPr>
            <a:xfrm>
              <a:off x="4735238" y="3547942"/>
              <a:ext cx="462839" cy="181500"/>
              <a:chOff x="4735238" y="3547942"/>
              <a:chExt cx="462839" cy="181500"/>
            </a:xfrm>
          </p:grpSpPr>
          <p:sp>
            <p:nvSpPr>
              <p:cNvPr id="5027" name="Google Shape;5027;p70"/>
              <p:cNvSpPr/>
              <p:nvPr/>
            </p:nvSpPr>
            <p:spPr>
              <a:xfrm rot="10800000">
                <a:off x="4786477" y="3547942"/>
                <a:ext cx="411600" cy="181500"/>
              </a:xfrm>
              <a:prstGeom prst="rect">
                <a:avLst/>
              </a:pr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028" name="Google Shape;5028;p70"/>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29" name="Google Shape;5029;p70"/>
          <p:cNvGrpSpPr/>
          <p:nvPr/>
        </p:nvGrpSpPr>
        <p:grpSpPr>
          <a:xfrm>
            <a:off x="14815671" y="4435074"/>
            <a:ext cx="2041909" cy="1857706"/>
            <a:chOff x="926675" y="238125"/>
            <a:chExt cx="5755100" cy="5232975"/>
          </a:xfrm>
        </p:grpSpPr>
        <p:sp>
          <p:nvSpPr>
            <p:cNvPr id="5030" name="Google Shape;5030;p70"/>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1" name="Google Shape;5031;p70"/>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2" name="Google Shape;5032;p70"/>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33" name="Google Shape;5033;p70"/>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034" name="Google Shape;5034;p70"/>
          <p:cNvGrpSpPr/>
          <p:nvPr/>
        </p:nvGrpSpPr>
        <p:grpSpPr>
          <a:xfrm>
            <a:off x="1430419" y="5232544"/>
            <a:ext cx="3390748" cy="3121675"/>
            <a:chOff x="727421" y="2828315"/>
            <a:chExt cx="1695374" cy="1560837"/>
          </a:xfrm>
        </p:grpSpPr>
        <p:grpSp>
          <p:nvGrpSpPr>
            <p:cNvPr id="5035" name="Google Shape;5035;p70"/>
            <p:cNvGrpSpPr/>
            <p:nvPr/>
          </p:nvGrpSpPr>
          <p:grpSpPr>
            <a:xfrm>
              <a:off x="727421" y="2828315"/>
              <a:ext cx="1695374" cy="1560837"/>
              <a:chOff x="734799" y="2782450"/>
              <a:chExt cx="1571100" cy="1577400"/>
            </a:xfrm>
          </p:grpSpPr>
          <p:cxnSp>
            <p:nvCxnSpPr>
              <p:cNvPr id="5036" name="Google Shape;5036;p7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037" name="Google Shape;5037;p7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038" name="Google Shape;5038;p70"/>
            <p:cNvGrpSpPr/>
            <p:nvPr/>
          </p:nvGrpSpPr>
          <p:grpSpPr>
            <a:xfrm>
              <a:off x="819108" y="2882501"/>
              <a:ext cx="1556791" cy="1426186"/>
              <a:chOff x="819108" y="2882501"/>
              <a:chExt cx="1556791" cy="1426186"/>
            </a:xfrm>
          </p:grpSpPr>
          <p:grpSp>
            <p:nvGrpSpPr>
              <p:cNvPr id="5039" name="Google Shape;5039;p70"/>
              <p:cNvGrpSpPr/>
              <p:nvPr/>
            </p:nvGrpSpPr>
            <p:grpSpPr>
              <a:xfrm>
                <a:off x="819108" y="2882501"/>
                <a:ext cx="103104" cy="1426186"/>
                <a:chOff x="4674013" y="3100904"/>
                <a:chExt cx="122758" cy="1698043"/>
              </a:xfrm>
            </p:grpSpPr>
            <p:sp>
              <p:nvSpPr>
                <p:cNvPr id="5040" name="Google Shape;5040;p7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1" name="Google Shape;5041;p7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2" name="Google Shape;5042;p7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3" name="Google Shape;5043;p7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4" name="Google Shape;5044;p7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5" name="Google Shape;5045;p7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46" name="Google Shape;5046;p7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047" name="Google Shape;5047;p70"/>
              <p:cNvGrpSpPr/>
              <p:nvPr/>
            </p:nvGrpSpPr>
            <p:grpSpPr>
              <a:xfrm>
                <a:off x="1062475" y="2882501"/>
                <a:ext cx="103104" cy="1426186"/>
                <a:chOff x="4940438" y="3100904"/>
                <a:chExt cx="122758" cy="1698043"/>
              </a:xfrm>
            </p:grpSpPr>
            <p:sp>
              <p:nvSpPr>
                <p:cNvPr id="5048" name="Google Shape;5048;p7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049" name="Google Shape;5049;p7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0" name="Google Shape;5050;p7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1" name="Google Shape;5051;p7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2" name="Google Shape;5052;p7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3" name="Google Shape;5053;p7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4" name="Google Shape;5054;p7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055" name="Google Shape;5055;p70"/>
              <p:cNvGrpSpPr/>
              <p:nvPr/>
            </p:nvGrpSpPr>
            <p:grpSpPr>
              <a:xfrm>
                <a:off x="1299324" y="2882501"/>
                <a:ext cx="103104" cy="1426186"/>
                <a:chOff x="5206863" y="3100904"/>
                <a:chExt cx="122758" cy="1698043"/>
              </a:xfrm>
            </p:grpSpPr>
            <p:sp>
              <p:nvSpPr>
                <p:cNvPr id="5056" name="Google Shape;5056;p7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7" name="Google Shape;5057;p7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8" name="Google Shape;5058;p7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59" name="Google Shape;5059;p7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0" name="Google Shape;5060;p7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1" name="Google Shape;5061;p7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2" name="Google Shape;5062;p7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063" name="Google Shape;5063;p70"/>
              <p:cNvGrpSpPr/>
              <p:nvPr/>
            </p:nvGrpSpPr>
            <p:grpSpPr>
              <a:xfrm>
                <a:off x="1786057" y="2882501"/>
                <a:ext cx="103104" cy="1426186"/>
                <a:chOff x="6006138" y="3143629"/>
                <a:chExt cx="122758" cy="1698043"/>
              </a:xfrm>
            </p:grpSpPr>
            <p:sp>
              <p:nvSpPr>
                <p:cNvPr id="5064" name="Google Shape;5064;p7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065" name="Google Shape;5065;p7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6" name="Google Shape;5066;p7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067" name="Google Shape;5067;p7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8" name="Google Shape;5068;p7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69" name="Google Shape;5069;p7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0" name="Google Shape;5070;p7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071" name="Google Shape;5071;p70"/>
              <p:cNvGrpSpPr/>
              <p:nvPr/>
            </p:nvGrpSpPr>
            <p:grpSpPr>
              <a:xfrm>
                <a:off x="2029422" y="2882501"/>
                <a:ext cx="103104" cy="1426186"/>
                <a:chOff x="6805413" y="3100904"/>
                <a:chExt cx="122758" cy="1698043"/>
              </a:xfrm>
            </p:grpSpPr>
            <p:sp>
              <p:nvSpPr>
                <p:cNvPr id="5072" name="Google Shape;5072;p7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3" name="Google Shape;5073;p7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4" name="Google Shape;5074;p7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5" name="Google Shape;5075;p7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6" name="Google Shape;5076;p7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7" name="Google Shape;5077;p7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78" name="Google Shape;5078;p7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079" name="Google Shape;5079;p70"/>
              <p:cNvGrpSpPr/>
              <p:nvPr/>
            </p:nvGrpSpPr>
            <p:grpSpPr>
              <a:xfrm>
                <a:off x="2272795" y="2882501"/>
                <a:ext cx="103104" cy="1426186"/>
                <a:chOff x="5206863" y="3100904"/>
                <a:chExt cx="122758" cy="1698043"/>
              </a:xfrm>
            </p:grpSpPr>
            <p:sp>
              <p:nvSpPr>
                <p:cNvPr id="5080" name="Google Shape;5080;p7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1" name="Google Shape;5081;p7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2" name="Google Shape;5082;p7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3" name="Google Shape;5083;p7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4" name="Google Shape;5084;p7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5" name="Google Shape;5085;p7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86" name="Google Shape;5086;p7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087" name="Google Shape;5087;p70"/>
              <p:cNvGrpSpPr/>
              <p:nvPr/>
            </p:nvGrpSpPr>
            <p:grpSpPr>
              <a:xfrm>
                <a:off x="1542694" y="2882501"/>
                <a:ext cx="103104" cy="1426186"/>
                <a:chOff x="6006138" y="3143629"/>
                <a:chExt cx="122758" cy="1698043"/>
              </a:xfrm>
            </p:grpSpPr>
            <p:sp>
              <p:nvSpPr>
                <p:cNvPr id="5088" name="Google Shape;5088;p7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089" name="Google Shape;5089;p7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0" name="Google Shape;5090;p7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5091" name="Google Shape;5091;p7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2" name="Google Shape;5092;p7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3" name="Google Shape;5093;p7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4" name="Google Shape;5094;p7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grpSp>
        <p:nvGrpSpPr>
          <p:cNvPr id="5095" name="Google Shape;5095;p70"/>
          <p:cNvGrpSpPr/>
          <p:nvPr/>
        </p:nvGrpSpPr>
        <p:grpSpPr>
          <a:xfrm>
            <a:off x="11342520" y="6611987"/>
            <a:ext cx="5499905" cy="1741354"/>
            <a:chOff x="238125" y="1725700"/>
            <a:chExt cx="7139025" cy="2260325"/>
          </a:xfrm>
        </p:grpSpPr>
        <p:sp>
          <p:nvSpPr>
            <p:cNvPr id="5096" name="Google Shape;5096;p70"/>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7" name="Google Shape;5097;p70"/>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8" name="Google Shape;5098;p70"/>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099" name="Google Shape;5099;p70"/>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0" name="Google Shape;5100;p70"/>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1" name="Google Shape;5101;p70"/>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2" name="Google Shape;5102;p70"/>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3" name="Google Shape;5103;p70"/>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4" name="Google Shape;5104;p70"/>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5" name="Google Shape;5105;p70"/>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106" name="Google Shape;5106;p70"/>
          <p:cNvGrpSpPr/>
          <p:nvPr/>
        </p:nvGrpSpPr>
        <p:grpSpPr>
          <a:xfrm>
            <a:off x="11882849" y="4495480"/>
            <a:ext cx="2210904" cy="1833494"/>
            <a:chOff x="5249100" y="1210600"/>
            <a:chExt cx="3502700" cy="2904775"/>
          </a:xfrm>
        </p:grpSpPr>
        <p:sp>
          <p:nvSpPr>
            <p:cNvPr id="5107" name="Google Shape;5107;p7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8" name="Google Shape;5108;p7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09" name="Google Shape;5109;p7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10" name="Google Shape;5110;p7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111" name="Google Shape;5111;p70"/>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112" name="Google Shape;5112;p70"/>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113" name="Google Shape;5113;p70"/>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114" name="Google Shape;5114;p70"/>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115" name="Google Shape;5115;p70"/>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116" name="Google Shape;5116;p70"/>
          <p:cNvGrpSpPr/>
          <p:nvPr/>
        </p:nvGrpSpPr>
        <p:grpSpPr>
          <a:xfrm>
            <a:off x="14247943" y="1934315"/>
            <a:ext cx="2609300" cy="2249712"/>
            <a:chOff x="7287122" y="1165658"/>
            <a:chExt cx="1219413" cy="1051365"/>
          </a:xfrm>
        </p:grpSpPr>
        <p:grpSp>
          <p:nvGrpSpPr>
            <p:cNvPr id="5117" name="Google Shape;5117;p70"/>
            <p:cNvGrpSpPr/>
            <p:nvPr/>
          </p:nvGrpSpPr>
          <p:grpSpPr>
            <a:xfrm>
              <a:off x="7287122" y="1969723"/>
              <a:ext cx="1219413" cy="247300"/>
              <a:chOff x="7287122" y="1969723"/>
              <a:chExt cx="1219413" cy="247300"/>
            </a:xfrm>
          </p:grpSpPr>
          <p:sp>
            <p:nvSpPr>
              <p:cNvPr id="5118" name="Google Shape;5118;p7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119" name="Google Shape;5119;p70"/>
              <p:cNvGrpSpPr/>
              <p:nvPr/>
            </p:nvGrpSpPr>
            <p:grpSpPr>
              <a:xfrm>
                <a:off x="7287122" y="2063892"/>
                <a:ext cx="1151753" cy="73428"/>
                <a:chOff x="7287122" y="2063892"/>
                <a:chExt cx="1151753" cy="73428"/>
              </a:xfrm>
            </p:grpSpPr>
            <p:sp>
              <p:nvSpPr>
                <p:cNvPr id="5120" name="Google Shape;5120;p7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121" name="Google Shape;5121;p7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122" name="Google Shape;5122;p70"/>
            <p:cNvGrpSpPr/>
            <p:nvPr/>
          </p:nvGrpSpPr>
          <p:grpSpPr>
            <a:xfrm>
              <a:off x="7287122" y="1712201"/>
              <a:ext cx="1219403" cy="246767"/>
              <a:chOff x="7287122" y="1712201"/>
              <a:chExt cx="1219403" cy="246767"/>
            </a:xfrm>
          </p:grpSpPr>
          <p:sp>
            <p:nvSpPr>
              <p:cNvPr id="5123" name="Google Shape;5123;p7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124" name="Google Shape;5124;p70"/>
              <p:cNvGrpSpPr/>
              <p:nvPr/>
            </p:nvGrpSpPr>
            <p:grpSpPr>
              <a:xfrm>
                <a:off x="7287122" y="1842861"/>
                <a:ext cx="1005303" cy="73419"/>
                <a:chOff x="7287122" y="1842861"/>
                <a:chExt cx="1005303" cy="73419"/>
              </a:xfrm>
            </p:grpSpPr>
            <p:sp>
              <p:nvSpPr>
                <p:cNvPr id="5125" name="Google Shape;5125;p7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126" name="Google Shape;5126;p7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127" name="Google Shape;5127;p70"/>
            <p:cNvGrpSpPr/>
            <p:nvPr/>
          </p:nvGrpSpPr>
          <p:grpSpPr>
            <a:xfrm>
              <a:off x="7287122" y="1447520"/>
              <a:ext cx="1219403" cy="286667"/>
              <a:chOff x="7287122" y="1447520"/>
              <a:chExt cx="1219403" cy="286667"/>
            </a:xfrm>
          </p:grpSpPr>
          <p:sp>
            <p:nvSpPr>
              <p:cNvPr id="5128" name="Google Shape;5128;p7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129" name="Google Shape;5129;p70"/>
              <p:cNvGrpSpPr/>
              <p:nvPr/>
            </p:nvGrpSpPr>
            <p:grpSpPr>
              <a:xfrm>
                <a:off x="7287122" y="1581977"/>
                <a:ext cx="852803" cy="73428"/>
                <a:chOff x="7287122" y="1581977"/>
                <a:chExt cx="852803" cy="73428"/>
              </a:xfrm>
            </p:grpSpPr>
            <p:sp>
              <p:nvSpPr>
                <p:cNvPr id="5130" name="Google Shape;5130;p7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131" name="Google Shape;5131;p7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132" name="Google Shape;5132;p70"/>
            <p:cNvGrpSpPr/>
            <p:nvPr/>
          </p:nvGrpSpPr>
          <p:grpSpPr>
            <a:xfrm>
              <a:off x="7287122" y="1165658"/>
              <a:ext cx="1219403" cy="344253"/>
              <a:chOff x="7287122" y="1165658"/>
              <a:chExt cx="1219403" cy="344253"/>
            </a:xfrm>
          </p:grpSpPr>
          <p:sp>
            <p:nvSpPr>
              <p:cNvPr id="5133" name="Google Shape;5133;p7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nvGrpSpPr>
              <p:cNvPr id="5134" name="Google Shape;5134;p70"/>
              <p:cNvGrpSpPr/>
              <p:nvPr/>
            </p:nvGrpSpPr>
            <p:grpSpPr>
              <a:xfrm>
                <a:off x="7287122" y="1341025"/>
                <a:ext cx="695703" cy="73419"/>
                <a:chOff x="7287122" y="1341025"/>
                <a:chExt cx="695703" cy="73419"/>
              </a:xfrm>
            </p:grpSpPr>
            <p:sp>
              <p:nvSpPr>
                <p:cNvPr id="5135" name="Google Shape;5135;p7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136" name="Google Shape;5136;p7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137" name="Google Shape;5137;p70"/>
          <p:cNvGrpSpPr/>
          <p:nvPr/>
        </p:nvGrpSpPr>
        <p:grpSpPr>
          <a:xfrm>
            <a:off x="11580929" y="1946361"/>
            <a:ext cx="2795459" cy="2197080"/>
            <a:chOff x="5900602" y="1193063"/>
            <a:chExt cx="1299851" cy="1021707"/>
          </a:xfrm>
        </p:grpSpPr>
        <p:grpSp>
          <p:nvGrpSpPr>
            <p:cNvPr id="5138" name="Google Shape;5138;p70"/>
            <p:cNvGrpSpPr/>
            <p:nvPr/>
          </p:nvGrpSpPr>
          <p:grpSpPr>
            <a:xfrm>
              <a:off x="6520337" y="1193063"/>
              <a:ext cx="341815" cy="799959"/>
              <a:chOff x="6520337" y="1193063"/>
              <a:chExt cx="341815" cy="799959"/>
            </a:xfrm>
          </p:grpSpPr>
          <p:grpSp>
            <p:nvGrpSpPr>
              <p:cNvPr id="5139" name="Google Shape;5139;p70"/>
              <p:cNvGrpSpPr/>
              <p:nvPr/>
            </p:nvGrpSpPr>
            <p:grpSpPr>
              <a:xfrm>
                <a:off x="6520337" y="1589527"/>
                <a:ext cx="213950" cy="403494"/>
                <a:chOff x="6520337" y="1589527"/>
                <a:chExt cx="213950" cy="403494"/>
              </a:xfrm>
            </p:grpSpPr>
            <p:sp>
              <p:nvSpPr>
                <p:cNvPr id="5140" name="Google Shape;5140;p7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1" name="Google Shape;5141;p70"/>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142" name="Google Shape;5142;p70"/>
              <p:cNvGrpSpPr/>
              <p:nvPr/>
            </p:nvGrpSpPr>
            <p:grpSpPr>
              <a:xfrm>
                <a:off x="6577204" y="1193063"/>
                <a:ext cx="284947" cy="464512"/>
                <a:chOff x="6577204" y="1193063"/>
                <a:chExt cx="284947" cy="464512"/>
              </a:xfrm>
            </p:grpSpPr>
            <p:sp>
              <p:nvSpPr>
                <p:cNvPr id="5143" name="Google Shape;5143;p7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144" name="Google Shape;5144;p70"/>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145" name="Google Shape;5145;p70"/>
            <p:cNvGrpSpPr/>
            <p:nvPr/>
          </p:nvGrpSpPr>
          <p:grpSpPr>
            <a:xfrm>
              <a:off x="6238903" y="1193063"/>
              <a:ext cx="300475" cy="900152"/>
              <a:chOff x="6238903" y="1193063"/>
              <a:chExt cx="300475" cy="900152"/>
            </a:xfrm>
          </p:grpSpPr>
          <p:grpSp>
            <p:nvGrpSpPr>
              <p:cNvPr id="5146" name="Google Shape;5146;p70"/>
              <p:cNvGrpSpPr/>
              <p:nvPr/>
            </p:nvGrpSpPr>
            <p:grpSpPr>
              <a:xfrm>
                <a:off x="6290865" y="1489315"/>
                <a:ext cx="248514" cy="603900"/>
                <a:chOff x="6290865" y="1489315"/>
                <a:chExt cx="248514" cy="603900"/>
              </a:xfrm>
            </p:grpSpPr>
            <p:sp>
              <p:nvSpPr>
                <p:cNvPr id="5147" name="Google Shape;5147;p7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48" name="Google Shape;5148;p70"/>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149" name="Google Shape;5149;p70"/>
              <p:cNvGrpSpPr/>
              <p:nvPr/>
            </p:nvGrpSpPr>
            <p:grpSpPr>
              <a:xfrm>
                <a:off x="6238903" y="1193063"/>
                <a:ext cx="284947" cy="333087"/>
                <a:chOff x="6238903" y="1193063"/>
                <a:chExt cx="284947" cy="333087"/>
              </a:xfrm>
            </p:grpSpPr>
            <p:sp>
              <p:nvSpPr>
                <p:cNvPr id="5150" name="Google Shape;5150;p7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151" name="Google Shape;5151;p70"/>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152" name="Google Shape;5152;p70"/>
            <p:cNvGrpSpPr/>
            <p:nvPr/>
          </p:nvGrpSpPr>
          <p:grpSpPr>
            <a:xfrm>
              <a:off x="5900602" y="1193063"/>
              <a:ext cx="444345" cy="1021707"/>
              <a:chOff x="5900602" y="1193063"/>
              <a:chExt cx="444345" cy="1021707"/>
            </a:xfrm>
          </p:grpSpPr>
          <p:grpSp>
            <p:nvGrpSpPr>
              <p:cNvPr id="5153" name="Google Shape;5153;p70"/>
              <p:cNvGrpSpPr/>
              <p:nvPr/>
            </p:nvGrpSpPr>
            <p:grpSpPr>
              <a:xfrm>
                <a:off x="6046501" y="1367785"/>
                <a:ext cx="298446" cy="846986"/>
                <a:chOff x="6046501" y="1367785"/>
                <a:chExt cx="298446" cy="846986"/>
              </a:xfrm>
            </p:grpSpPr>
            <p:sp>
              <p:nvSpPr>
                <p:cNvPr id="5154" name="Google Shape;5154;p7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55" name="Google Shape;5155;p70"/>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156" name="Google Shape;5156;p70"/>
              <p:cNvGrpSpPr/>
              <p:nvPr/>
            </p:nvGrpSpPr>
            <p:grpSpPr>
              <a:xfrm>
                <a:off x="5900602" y="1193063"/>
                <a:ext cx="284947" cy="182312"/>
                <a:chOff x="5900602" y="1193063"/>
                <a:chExt cx="284947" cy="182312"/>
              </a:xfrm>
            </p:grpSpPr>
            <p:sp>
              <p:nvSpPr>
                <p:cNvPr id="5157" name="Google Shape;5157;p7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158" name="Google Shape;5158;p7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159" name="Google Shape;5159;p70"/>
            <p:cNvGrpSpPr/>
            <p:nvPr/>
          </p:nvGrpSpPr>
          <p:grpSpPr>
            <a:xfrm>
              <a:off x="6738300" y="1193063"/>
              <a:ext cx="462153" cy="707634"/>
              <a:chOff x="6738300" y="1193063"/>
              <a:chExt cx="462153" cy="707634"/>
            </a:xfrm>
          </p:grpSpPr>
          <p:grpSp>
            <p:nvGrpSpPr>
              <p:cNvPr id="5160" name="Google Shape;5160;p70"/>
              <p:cNvGrpSpPr/>
              <p:nvPr/>
            </p:nvGrpSpPr>
            <p:grpSpPr>
              <a:xfrm>
                <a:off x="6915505" y="1193063"/>
                <a:ext cx="284947" cy="597387"/>
                <a:chOff x="6915505" y="1193063"/>
                <a:chExt cx="284947" cy="597387"/>
              </a:xfrm>
            </p:grpSpPr>
            <p:sp>
              <p:nvSpPr>
                <p:cNvPr id="5161" name="Google Shape;5161;p7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cxnSp>
              <p:nvCxnSpPr>
                <p:cNvPr id="5162" name="Google Shape;5162;p70"/>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163" name="Google Shape;5163;p70"/>
              <p:cNvGrpSpPr/>
              <p:nvPr/>
            </p:nvGrpSpPr>
            <p:grpSpPr>
              <a:xfrm>
                <a:off x="6738300" y="1684725"/>
                <a:ext cx="230066" cy="215971"/>
                <a:chOff x="6738300" y="1684725"/>
                <a:chExt cx="230066" cy="215971"/>
              </a:xfrm>
            </p:grpSpPr>
            <p:sp>
              <p:nvSpPr>
                <p:cNvPr id="5164" name="Google Shape;5164;p70"/>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165" name="Google Shape;5165;p70"/>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69" name="Shape 5169"/>
        <p:cNvGrpSpPr/>
        <p:nvPr/>
      </p:nvGrpSpPr>
      <p:grpSpPr>
        <a:xfrm>
          <a:off x="0" y="0"/>
          <a:ext cx="0" cy="0"/>
          <a:chOff x="0" y="0"/>
          <a:chExt cx="0" cy="0"/>
        </a:xfrm>
      </p:grpSpPr>
      <p:grpSp>
        <p:nvGrpSpPr>
          <p:cNvPr id="5170" name="Google Shape;5170;p71"/>
          <p:cNvGrpSpPr/>
          <p:nvPr/>
        </p:nvGrpSpPr>
        <p:grpSpPr>
          <a:xfrm>
            <a:off x="1643570" y="4615269"/>
            <a:ext cx="678471" cy="596373"/>
            <a:chOff x="898875" y="244725"/>
            <a:chExt cx="481800" cy="423500"/>
          </a:xfrm>
        </p:grpSpPr>
        <p:sp>
          <p:nvSpPr>
            <p:cNvPr id="5171" name="Google Shape;5171;p71"/>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72" name="Google Shape;5172;p71"/>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73" name="Google Shape;5173;p71"/>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74" name="Google Shape;5174;p71"/>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75" name="Google Shape;5175;p71"/>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76" name="Google Shape;5176;p71"/>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177" name="Google Shape;5177;p71"/>
          <p:cNvGrpSpPr/>
          <p:nvPr/>
        </p:nvGrpSpPr>
        <p:grpSpPr>
          <a:xfrm>
            <a:off x="2520333" y="4574205"/>
            <a:ext cx="596337" cy="678506"/>
            <a:chOff x="1529350" y="258825"/>
            <a:chExt cx="423475" cy="481825"/>
          </a:xfrm>
        </p:grpSpPr>
        <p:sp>
          <p:nvSpPr>
            <p:cNvPr id="5178" name="Google Shape;5178;p71"/>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79" name="Google Shape;5179;p71"/>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180" name="Google Shape;5180;p71"/>
          <p:cNvGrpSpPr/>
          <p:nvPr/>
        </p:nvGrpSpPr>
        <p:grpSpPr>
          <a:xfrm>
            <a:off x="3306285" y="4734546"/>
            <a:ext cx="681780" cy="357824"/>
            <a:chOff x="2084325" y="363300"/>
            <a:chExt cx="484150" cy="254100"/>
          </a:xfrm>
        </p:grpSpPr>
        <p:sp>
          <p:nvSpPr>
            <p:cNvPr id="5181" name="Google Shape;5181;p71"/>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82" name="Google Shape;5182;p71"/>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183" name="Google Shape;5183;p71"/>
          <p:cNvGrpSpPr/>
          <p:nvPr/>
        </p:nvGrpSpPr>
        <p:grpSpPr>
          <a:xfrm>
            <a:off x="4204874" y="4574205"/>
            <a:ext cx="596337" cy="678506"/>
            <a:chOff x="2707500" y="249400"/>
            <a:chExt cx="423475" cy="481825"/>
          </a:xfrm>
        </p:grpSpPr>
        <p:sp>
          <p:nvSpPr>
            <p:cNvPr id="5184" name="Google Shape;5184;p71"/>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85" name="Google Shape;5185;p71"/>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186" name="Google Shape;5186;p71"/>
          <p:cNvGrpSpPr/>
          <p:nvPr/>
        </p:nvGrpSpPr>
        <p:grpSpPr>
          <a:xfrm>
            <a:off x="5032103" y="4574856"/>
            <a:ext cx="610772" cy="677203"/>
            <a:chOff x="3300325" y="249875"/>
            <a:chExt cx="433725" cy="480900"/>
          </a:xfrm>
        </p:grpSpPr>
        <p:sp>
          <p:nvSpPr>
            <p:cNvPr id="5187" name="Google Shape;5187;p71"/>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88" name="Google Shape;5188;p71"/>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89" name="Google Shape;5189;p71"/>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90" name="Google Shape;5190;p71"/>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91" name="Google Shape;5191;p71"/>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92" name="Google Shape;5192;p71"/>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193" name="Google Shape;5193;p71"/>
          <p:cNvGrpSpPr/>
          <p:nvPr/>
        </p:nvGrpSpPr>
        <p:grpSpPr>
          <a:xfrm>
            <a:off x="5810275" y="4574698"/>
            <a:ext cx="704698" cy="677520"/>
            <a:chOff x="3854700" y="249750"/>
            <a:chExt cx="500425" cy="481125"/>
          </a:xfrm>
        </p:grpSpPr>
        <p:sp>
          <p:nvSpPr>
            <p:cNvPr id="5194" name="Google Shape;5194;p71"/>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95" name="Google Shape;5195;p71"/>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96" name="Google Shape;5196;p71"/>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97" name="Google Shape;5197;p71"/>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98" name="Google Shape;5198;p71"/>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199" name="Google Shape;5199;p71"/>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00" name="Google Shape;5200;p71"/>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01" name="Google Shape;5201;p71"/>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02" name="Google Shape;5202;p71"/>
          <p:cNvGrpSpPr/>
          <p:nvPr/>
        </p:nvGrpSpPr>
        <p:grpSpPr>
          <a:xfrm>
            <a:off x="6646253" y="4574698"/>
            <a:ext cx="704698" cy="677520"/>
            <a:chOff x="4447550" y="249750"/>
            <a:chExt cx="500425" cy="481125"/>
          </a:xfrm>
        </p:grpSpPr>
        <p:sp>
          <p:nvSpPr>
            <p:cNvPr id="5203" name="Google Shape;5203;p71"/>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04" name="Google Shape;5204;p71"/>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05" name="Google Shape;5205;p71"/>
          <p:cNvGrpSpPr/>
          <p:nvPr/>
        </p:nvGrpSpPr>
        <p:grpSpPr>
          <a:xfrm>
            <a:off x="7504656" y="4574205"/>
            <a:ext cx="678506" cy="678506"/>
            <a:chOff x="5049725" y="249400"/>
            <a:chExt cx="481825" cy="481825"/>
          </a:xfrm>
        </p:grpSpPr>
        <p:sp>
          <p:nvSpPr>
            <p:cNvPr id="5206" name="Google Shape;5206;p71"/>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07" name="Google Shape;5207;p71"/>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08" name="Google Shape;5208;p71"/>
          <p:cNvGrpSpPr/>
          <p:nvPr/>
        </p:nvGrpSpPr>
        <p:grpSpPr>
          <a:xfrm>
            <a:off x="8332538" y="4574204"/>
            <a:ext cx="678506" cy="678506"/>
            <a:chOff x="5660400" y="238125"/>
            <a:chExt cx="481825" cy="481825"/>
          </a:xfrm>
        </p:grpSpPr>
        <p:sp>
          <p:nvSpPr>
            <p:cNvPr id="5209" name="Google Shape;5209;p71"/>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10" name="Google Shape;5210;p71"/>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11" name="Google Shape;5211;p71"/>
          <p:cNvGrpSpPr/>
          <p:nvPr/>
        </p:nvGrpSpPr>
        <p:grpSpPr>
          <a:xfrm>
            <a:off x="9165910" y="4574205"/>
            <a:ext cx="678506" cy="678506"/>
            <a:chOff x="6235400" y="249400"/>
            <a:chExt cx="481825" cy="481825"/>
          </a:xfrm>
        </p:grpSpPr>
        <p:sp>
          <p:nvSpPr>
            <p:cNvPr id="5212" name="Google Shape;5212;p71"/>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13" name="Google Shape;5213;p71"/>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14" name="Google Shape;5214;p71"/>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15" name="Google Shape;5215;p71"/>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16" name="Google Shape;5216;p71"/>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17" name="Google Shape;5217;p71"/>
          <p:cNvGrpSpPr/>
          <p:nvPr/>
        </p:nvGrpSpPr>
        <p:grpSpPr>
          <a:xfrm>
            <a:off x="1642602" y="5463619"/>
            <a:ext cx="680407" cy="596232"/>
            <a:chOff x="899850" y="871450"/>
            <a:chExt cx="483175" cy="423400"/>
          </a:xfrm>
        </p:grpSpPr>
        <p:sp>
          <p:nvSpPr>
            <p:cNvPr id="5218" name="Google Shape;5218;p71"/>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19" name="Google Shape;5219;p71"/>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20" name="Google Shape;5220;p71"/>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21" name="Google Shape;5221;p71"/>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5222" name="Google Shape;5222;p71"/>
          <p:cNvSpPr/>
          <p:nvPr/>
        </p:nvSpPr>
        <p:spPr>
          <a:xfrm>
            <a:off x="2516199" y="5422429"/>
            <a:ext cx="604399" cy="678506"/>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5223" name="Google Shape;5223;p71"/>
          <p:cNvGrpSpPr/>
          <p:nvPr/>
        </p:nvGrpSpPr>
        <p:grpSpPr>
          <a:xfrm>
            <a:off x="3306601" y="5422465"/>
            <a:ext cx="681146" cy="678541"/>
            <a:chOff x="2085450" y="842250"/>
            <a:chExt cx="483700" cy="481850"/>
          </a:xfrm>
        </p:grpSpPr>
        <p:sp>
          <p:nvSpPr>
            <p:cNvPr id="5224" name="Google Shape;5224;p71"/>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25" name="Google Shape;5225;p71"/>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26" name="Google Shape;5226;p71"/>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27" name="Google Shape;5227;p71"/>
          <p:cNvGrpSpPr/>
          <p:nvPr/>
        </p:nvGrpSpPr>
        <p:grpSpPr>
          <a:xfrm>
            <a:off x="4163737" y="5422482"/>
            <a:ext cx="678612" cy="678506"/>
            <a:chOff x="2685825" y="840375"/>
            <a:chExt cx="481900" cy="481825"/>
          </a:xfrm>
        </p:grpSpPr>
        <p:sp>
          <p:nvSpPr>
            <p:cNvPr id="5228" name="Google Shape;5228;p71"/>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29" name="Google Shape;5229;p71"/>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30" name="Google Shape;5230;p71"/>
          <p:cNvGrpSpPr/>
          <p:nvPr/>
        </p:nvGrpSpPr>
        <p:grpSpPr>
          <a:xfrm>
            <a:off x="4987059" y="5421849"/>
            <a:ext cx="700861" cy="679773"/>
            <a:chOff x="3270675" y="841800"/>
            <a:chExt cx="497700" cy="482725"/>
          </a:xfrm>
        </p:grpSpPr>
        <p:sp>
          <p:nvSpPr>
            <p:cNvPr id="5231" name="Google Shape;5231;p71"/>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32" name="Google Shape;5232;p71"/>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33" name="Google Shape;5233;p71"/>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5234" name="Google Shape;5234;p71"/>
          <p:cNvSpPr/>
          <p:nvPr/>
        </p:nvSpPr>
        <p:spPr>
          <a:xfrm>
            <a:off x="5823110" y="5443621"/>
            <a:ext cx="678506" cy="636119"/>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5235" name="Google Shape;5235;p71"/>
          <p:cNvGrpSpPr/>
          <p:nvPr/>
        </p:nvGrpSpPr>
        <p:grpSpPr>
          <a:xfrm>
            <a:off x="6659350" y="5463567"/>
            <a:ext cx="678506" cy="596337"/>
            <a:chOff x="4467200" y="877100"/>
            <a:chExt cx="481825" cy="423475"/>
          </a:xfrm>
        </p:grpSpPr>
        <p:sp>
          <p:nvSpPr>
            <p:cNvPr id="5236" name="Google Shape;5236;p71"/>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37" name="Google Shape;5237;p71"/>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38" name="Google Shape;5238;p71"/>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39" name="Google Shape;5239;p71"/>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40" name="Google Shape;5240;p71"/>
          <p:cNvGrpSpPr/>
          <p:nvPr/>
        </p:nvGrpSpPr>
        <p:grpSpPr>
          <a:xfrm>
            <a:off x="7489131" y="5422465"/>
            <a:ext cx="709557" cy="678541"/>
            <a:chOff x="5045500" y="842250"/>
            <a:chExt cx="503875" cy="481850"/>
          </a:xfrm>
        </p:grpSpPr>
        <p:sp>
          <p:nvSpPr>
            <p:cNvPr id="5241" name="Google Shape;5241;p71"/>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42" name="Google Shape;5242;p71"/>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43" name="Google Shape;5243;p71"/>
          <p:cNvGrpSpPr/>
          <p:nvPr/>
        </p:nvGrpSpPr>
        <p:grpSpPr>
          <a:xfrm>
            <a:off x="8334825" y="5474902"/>
            <a:ext cx="673929" cy="573665"/>
            <a:chOff x="5645200" y="879425"/>
            <a:chExt cx="478575" cy="407375"/>
          </a:xfrm>
        </p:grpSpPr>
        <p:sp>
          <p:nvSpPr>
            <p:cNvPr id="5244" name="Google Shape;5244;p71"/>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45" name="Google Shape;5245;p71"/>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46" name="Google Shape;5246;p71"/>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47" name="Google Shape;5247;p71"/>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48" name="Google Shape;5248;p71"/>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49" name="Google Shape;5249;p71"/>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50" name="Google Shape;5250;p71"/>
          <p:cNvGrpSpPr/>
          <p:nvPr/>
        </p:nvGrpSpPr>
        <p:grpSpPr>
          <a:xfrm>
            <a:off x="9206976" y="5422482"/>
            <a:ext cx="596373" cy="678506"/>
            <a:chOff x="6264525" y="842250"/>
            <a:chExt cx="423500" cy="481825"/>
          </a:xfrm>
        </p:grpSpPr>
        <p:sp>
          <p:nvSpPr>
            <p:cNvPr id="5251" name="Google Shape;5251;p71"/>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52" name="Google Shape;5252;p71"/>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53" name="Google Shape;5253;p71"/>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54" name="Google Shape;5254;p71"/>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55" name="Google Shape;5255;p71"/>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56" name="Google Shape;5256;p71"/>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57" name="Google Shape;5257;p71"/>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58" name="Google Shape;5258;p71"/>
          <p:cNvGrpSpPr/>
          <p:nvPr/>
        </p:nvGrpSpPr>
        <p:grpSpPr>
          <a:xfrm>
            <a:off x="1643552" y="6251789"/>
            <a:ext cx="678506" cy="678506"/>
            <a:chOff x="900750" y="1436075"/>
            <a:chExt cx="481825" cy="481825"/>
          </a:xfrm>
        </p:grpSpPr>
        <p:sp>
          <p:nvSpPr>
            <p:cNvPr id="5259" name="Google Shape;5259;p71"/>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60" name="Google Shape;5260;p71"/>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61" name="Google Shape;5261;p71"/>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62" name="Google Shape;5262;p71"/>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63" name="Google Shape;5263;p71"/>
          <p:cNvGrpSpPr/>
          <p:nvPr/>
        </p:nvGrpSpPr>
        <p:grpSpPr>
          <a:xfrm>
            <a:off x="2479248" y="6372366"/>
            <a:ext cx="678506" cy="437352"/>
            <a:chOff x="1492675" y="1520750"/>
            <a:chExt cx="481825" cy="310575"/>
          </a:xfrm>
        </p:grpSpPr>
        <p:sp>
          <p:nvSpPr>
            <p:cNvPr id="5264" name="Google Shape;5264;p71"/>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65" name="Google Shape;5265;p71"/>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66" name="Google Shape;5266;p71"/>
          <p:cNvGrpSpPr/>
          <p:nvPr/>
        </p:nvGrpSpPr>
        <p:grpSpPr>
          <a:xfrm>
            <a:off x="3294843" y="6251754"/>
            <a:ext cx="704663" cy="678576"/>
            <a:chOff x="2071000" y="1435025"/>
            <a:chExt cx="500400" cy="481875"/>
          </a:xfrm>
        </p:grpSpPr>
        <p:sp>
          <p:nvSpPr>
            <p:cNvPr id="5267" name="Google Shape;5267;p71"/>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68" name="Google Shape;5268;p71"/>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69" name="Google Shape;5269;p71"/>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70" name="Google Shape;5270;p71"/>
          <p:cNvGrpSpPr/>
          <p:nvPr/>
        </p:nvGrpSpPr>
        <p:grpSpPr>
          <a:xfrm>
            <a:off x="4151169" y="6293419"/>
            <a:ext cx="703748" cy="595246"/>
            <a:chOff x="2678350" y="1464650"/>
            <a:chExt cx="499750" cy="422700"/>
          </a:xfrm>
        </p:grpSpPr>
        <p:sp>
          <p:nvSpPr>
            <p:cNvPr id="5271" name="Google Shape;5271;p71"/>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72" name="Google Shape;5272;p71"/>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73" name="Google Shape;5273;p71"/>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74" name="Google Shape;5274;p71"/>
          <p:cNvGrpSpPr/>
          <p:nvPr/>
        </p:nvGrpSpPr>
        <p:grpSpPr>
          <a:xfrm>
            <a:off x="4998236" y="6251789"/>
            <a:ext cx="678506" cy="678506"/>
            <a:chOff x="3271200" y="1435075"/>
            <a:chExt cx="481825" cy="481825"/>
          </a:xfrm>
        </p:grpSpPr>
        <p:sp>
          <p:nvSpPr>
            <p:cNvPr id="5275" name="Google Shape;5275;p71"/>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76" name="Google Shape;5276;p71"/>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77" name="Google Shape;5277;p71"/>
          <p:cNvGrpSpPr/>
          <p:nvPr/>
        </p:nvGrpSpPr>
        <p:grpSpPr>
          <a:xfrm>
            <a:off x="5819181" y="6251754"/>
            <a:ext cx="686885" cy="678576"/>
            <a:chOff x="3858100" y="1435075"/>
            <a:chExt cx="487775" cy="481875"/>
          </a:xfrm>
        </p:grpSpPr>
        <p:sp>
          <p:nvSpPr>
            <p:cNvPr id="5278" name="Google Shape;5278;p71"/>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79" name="Google Shape;5279;p71"/>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80" name="Google Shape;5280;p71"/>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81" name="Google Shape;5281;p71"/>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82" name="Google Shape;5282;p71"/>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283" name="Google Shape;5283;p71"/>
          <p:cNvGrpSpPr/>
          <p:nvPr/>
        </p:nvGrpSpPr>
        <p:grpSpPr>
          <a:xfrm>
            <a:off x="6659349" y="6251789"/>
            <a:ext cx="678506" cy="678506"/>
            <a:chOff x="4456875" y="1435075"/>
            <a:chExt cx="481825" cy="481825"/>
          </a:xfrm>
        </p:grpSpPr>
        <p:sp>
          <p:nvSpPr>
            <p:cNvPr id="5284" name="Google Shape;5284;p71"/>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85" name="Google Shape;5285;p71"/>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86" name="Google Shape;5286;p71"/>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87" name="Google Shape;5287;p71"/>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88" name="Google Shape;5288;p71"/>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89" name="Google Shape;5289;p71"/>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90" name="Google Shape;5290;p71"/>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91" name="Google Shape;5291;p71"/>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92" name="Google Shape;5292;p71"/>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93" name="Google Shape;5293;p71"/>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94" name="Google Shape;5294;p71"/>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95" name="Google Shape;5295;p71"/>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96" name="Google Shape;5296;p71"/>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97" name="Google Shape;5297;p71"/>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98" name="Google Shape;5298;p71"/>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299" name="Google Shape;5299;p71"/>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00" name="Google Shape;5300;p71"/>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01" name="Google Shape;5301;p71"/>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02" name="Google Shape;5302;p71"/>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03" name="Google Shape;5303;p71"/>
          <p:cNvGrpSpPr/>
          <p:nvPr/>
        </p:nvGrpSpPr>
        <p:grpSpPr>
          <a:xfrm>
            <a:off x="7501329" y="6251771"/>
            <a:ext cx="685160" cy="678541"/>
            <a:chOff x="5049725" y="1435050"/>
            <a:chExt cx="486550" cy="481850"/>
          </a:xfrm>
        </p:grpSpPr>
        <p:sp>
          <p:nvSpPr>
            <p:cNvPr id="5304" name="Google Shape;5304;p71"/>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05" name="Google Shape;5305;p71"/>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06" name="Google Shape;5306;p71"/>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07" name="Google Shape;5307;p71"/>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08" name="Google Shape;5308;p71"/>
          <p:cNvGrpSpPr/>
          <p:nvPr/>
        </p:nvGrpSpPr>
        <p:grpSpPr>
          <a:xfrm>
            <a:off x="8332431" y="6251789"/>
            <a:ext cx="678717" cy="678506"/>
            <a:chOff x="5642475" y="1435075"/>
            <a:chExt cx="481975" cy="481825"/>
          </a:xfrm>
        </p:grpSpPr>
        <p:sp>
          <p:nvSpPr>
            <p:cNvPr id="5309" name="Google Shape;5309;p71"/>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10" name="Google Shape;5310;p71"/>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11" name="Google Shape;5311;p71"/>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12" name="Google Shape;5312;p71"/>
          <p:cNvGrpSpPr/>
          <p:nvPr/>
        </p:nvGrpSpPr>
        <p:grpSpPr>
          <a:xfrm>
            <a:off x="9161403" y="6251771"/>
            <a:ext cx="687518" cy="678541"/>
            <a:chOff x="6232000" y="1435050"/>
            <a:chExt cx="488225" cy="481850"/>
          </a:xfrm>
        </p:grpSpPr>
        <p:sp>
          <p:nvSpPr>
            <p:cNvPr id="5313" name="Google Shape;5313;p71"/>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14" name="Google Shape;5314;p71"/>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15" name="Google Shape;5315;p71"/>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16" name="Google Shape;5316;p71"/>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17" name="Google Shape;5317;p71"/>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18" name="Google Shape;5318;p71"/>
          <p:cNvGrpSpPr/>
          <p:nvPr/>
        </p:nvGrpSpPr>
        <p:grpSpPr>
          <a:xfrm>
            <a:off x="1682876" y="7079089"/>
            <a:ext cx="599858" cy="675584"/>
            <a:chOff x="924450" y="2028975"/>
            <a:chExt cx="425975" cy="479750"/>
          </a:xfrm>
        </p:grpSpPr>
        <p:sp>
          <p:nvSpPr>
            <p:cNvPr id="5319" name="Google Shape;5319;p71"/>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20" name="Google Shape;5320;p71"/>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21" name="Google Shape;5321;p71"/>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22" name="Google Shape;5322;p71"/>
          <p:cNvGrpSpPr/>
          <p:nvPr/>
        </p:nvGrpSpPr>
        <p:grpSpPr>
          <a:xfrm>
            <a:off x="3307869" y="7118695"/>
            <a:ext cx="678612" cy="596373"/>
            <a:chOff x="2085450" y="2057100"/>
            <a:chExt cx="481900" cy="423500"/>
          </a:xfrm>
        </p:grpSpPr>
        <p:sp>
          <p:nvSpPr>
            <p:cNvPr id="5323" name="Google Shape;5323;p71"/>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24" name="Google Shape;5324;p71"/>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25" name="Google Shape;5325;p71"/>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26" name="Google Shape;5326;p71"/>
          <p:cNvGrpSpPr/>
          <p:nvPr/>
        </p:nvGrpSpPr>
        <p:grpSpPr>
          <a:xfrm>
            <a:off x="4163736" y="7165183"/>
            <a:ext cx="678612" cy="503396"/>
            <a:chOff x="2678275" y="2090100"/>
            <a:chExt cx="481900" cy="357475"/>
          </a:xfrm>
        </p:grpSpPr>
        <p:sp>
          <p:nvSpPr>
            <p:cNvPr id="5327" name="Google Shape;5327;p71"/>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28" name="Google Shape;5328;p71"/>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29" name="Google Shape;5329;p71"/>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30" name="Google Shape;5330;p71"/>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31" name="Google Shape;5331;p71"/>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32" name="Google Shape;5332;p71"/>
          <p:cNvGrpSpPr/>
          <p:nvPr/>
        </p:nvGrpSpPr>
        <p:grpSpPr>
          <a:xfrm>
            <a:off x="5118144" y="7189579"/>
            <a:ext cx="438690" cy="454602"/>
            <a:chOff x="3357325" y="2093500"/>
            <a:chExt cx="311525" cy="322825"/>
          </a:xfrm>
        </p:grpSpPr>
        <p:sp>
          <p:nvSpPr>
            <p:cNvPr id="5333" name="Google Shape;5333;p71"/>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34" name="Google Shape;5334;p71"/>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35" name="Google Shape;5335;p71"/>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5336" name="Google Shape;5336;p71"/>
          <p:cNvSpPr/>
          <p:nvPr/>
        </p:nvSpPr>
        <p:spPr>
          <a:xfrm>
            <a:off x="5828690" y="7100927"/>
            <a:ext cx="667346" cy="631648"/>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5337" name="Google Shape;5337;p71"/>
          <p:cNvGrpSpPr/>
          <p:nvPr/>
        </p:nvGrpSpPr>
        <p:grpSpPr>
          <a:xfrm>
            <a:off x="6706524" y="7077628"/>
            <a:ext cx="584157" cy="678506"/>
            <a:chOff x="4492800" y="2027925"/>
            <a:chExt cx="414825" cy="481825"/>
          </a:xfrm>
        </p:grpSpPr>
        <p:sp>
          <p:nvSpPr>
            <p:cNvPr id="5338" name="Google Shape;5338;p71"/>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39" name="Google Shape;5339;p71"/>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40" name="Google Shape;5340;p71"/>
          <p:cNvGrpSpPr/>
          <p:nvPr/>
        </p:nvGrpSpPr>
        <p:grpSpPr>
          <a:xfrm>
            <a:off x="7504709" y="7077611"/>
            <a:ext cx="678400" cy="678541"/>
            <a:chOff x="5049725" y="2027900"/>
            <a:chExt cx="481750" cy="481850"/>
          </a:xfrm>
        </p:grpSpPr>
        <p:sp>
          <p:nvSpPr>
            <p:cNvPr id="5341" name="Google Shape;5341;p71"/>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42" name="Google Shape;5342;p71"/>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43" name="Google Shape;5343;p71"/>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44" name="Google Shape;5344;p71"/>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45" name="Google Shape;5345;p71"/>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46" name="Google Shape;5346;p71"/>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47" name="Google Shape;5347;p71"/>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48" name="Google Shape;5348;p71"/>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49" name="Google Shape;5349;p71"/>
          <p:cNvGrpSpPr/>
          <p:nvPr/>
        </p:nvGrpSpPr>
        <p:grpSpPr>
          <a:xfrm>
            <a:off x="8451899" y="7077787"/>
            <a:ext cx="439781" cy="678189"/>
            <a:chOff x="5726350" y="2028150"/>
            <a:chExt cx="312300" cy="481600"/>
          </a:xfrm>
        </p:grpSpPr>
        <p:sp>
          <p:nvSpPr>
            <p:cNvPr id="5350" name="Google Shape;5350;p71"/>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51" name="Google Shape;5351;p71"/>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52" name="Google Shape;5352;p71"/>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53" name="Google Shape;5353;p71"/>
          <p:cNvGrpSpPr/>
          <p:nvPr/>
        </p:nvGrpSpPr>
        <p:grpSpPr>
          <a:xfrm>
            <a:off x="9172282" y="7084000"/>
            <a:ext cx="665762" cy="665762"/>
            <a:chOff x="6239925" y="2032450"/>
            <a:chExt cx="472775" cy="472775"/>
          </a:xfrm>
        </p:grpSpPr>
        <p:sp>
          <p:nvSpPr>
            <p:cNvPr id="5354" name="Google Shape;5354;p71"/>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55" name="Google Shape;5355;p71"/>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56" name="Google Shape;5356;p71"/>
          <p:cNvGrpSpPr/>
          <p:nvPr/>
        </p:nvGrpSpPr>
        <p:grpSpPr>
          <a:xfrm>
            <a:off x="10070466" y="4728184"/>
            <a:ext cx="669282" cy="370849"/>
            <a:chOff x="903075" y="2730000"/>
            <a:chExt cx="475275" cy="263350"/>
          </a:xfrm>
        </p:grpSpPr>
        <p:sp>
          <p:nvSpPr>
            <p:cNvPr id="5357" name="Google Shape;5357;p71"/>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58" name="Google Shape;5358;p71"/>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59" name="Google Shape;5359;p71"/>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60" name="Google Shape;5360;p71"/>
          <p:cNvGrpSpPr/>
          <p:nvPr/>
        </p:nvGrpSpPr>
        <p:grpSpPr>
          <a:xfrm>
            <a:off x="2479248" y="7077628"/>
            <a:ext cx="678506" cy="678506"/>
            <a:chOff x="1492675" y="2027925"/>
            <a:chExt cx="481825" cy="481825"/>
          </a:xfrm>
        </p:grpSpPr>
        <p:sp>
          <p:nvSpPr>
            <p:cNvPr id="5361" name="Google Shape;5361;p71"/>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62" name="Google Shape;5362;p71"/>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63" name="Google Shape;5363;p71"/>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64" name="Google Shape;5364;p71"/>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65" name="Google Shape;5365;p71"/>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66" name="Google Shape;5366;p71"/>
          <p:cNvGrpSpPr/>
          <p:nvPr/>
        </p:nvGrpSpPr>
        <p:grpSpPr>
          <a:xfrm>
            <a:off x="10932001" y="4574356"/>
            <a:ext cx="678506" cy="678506"/>
            <a:chOff x="1492675" y="2620775"/>
            <a:chExt cx="481825" cy="481825"/>
          </a:xfrm>
        </p:grpSpPr>
        <p:sp>
          <p:nvSpPr>
            <p:cNvPr id="5367" name="Google Shape;5367;p71"/>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68" name="Google Shape;5368;p71"/>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5369" name="Google Shape;5369;p71"/>
          <p:cNvSpPr/>
          <p:nvPr/>
        </p:nvSpPr>
        <p:spPr>
          <a:xfrm>
            <a:off x="11731895" y="4574189"/>
            <a:ext cx="705015" cy="678506"/>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5370" name="Google Shape;5370;p71"/>
          <p:cNvGrpSpPr/>
          <p:nvPr/>
        </p:nvGrpSpPr>
        <p:grpSpPr>
          <a:xfrm>
            <a:off x="12579508" y="4606322"/>
            <a:ext cx="667170" cy="614574"/>
            <a:chOff x="2682350" y="2643425"/>
            <a:chExt cx="473775" cy="436425"/>
          </a:xfrm>
        </p:grpSpPr>
        <p:sp>
          <p:nvSpPr>
            <p:cNvPr id="5371" name="Google Shape;5371;p71"/>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72" name="Google Shape;5372;p71"/>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73" name="Google Shape;5373;p71"/>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74" name="Google Shape;5374;p71"/>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75" name="Google Shape;5375;p71"/>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76" name="Google Shape;5376;p71"/>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77" name="Google Shape;5377;p71"/>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78" name="Google Shape;5378;p71"/>
          <p:cNvGrpSpPr/>
          <p:nvPr/>
        </p:nvGrpSpPr>
        <p:grpSpPr>
          <a:xfrm>
            <a:off x="13510487" y="4574356"/>
            <a:ext cx="477063" cy="678506"/>
            <a:chOff x="3342725" y="2620775"/>
            <a:chExt cx="338775" cy="481825"/>
          </a:xfrm>
        </p:grpSpPr>
        <p:sp>
          <p:nvSpPr>
            <p:cNvPr id="5379" name="Google Shape;5379;p71"/>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80" name="Google Shape;5380;p71"/>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81" name="Google Shape;5381;p71"/>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82" name="Google Shape;5382;p71"/>
          <p:cNvGrpSpPr/>
          <p:nvPr/>
        </p:nvGrpSpPr>
        <p:grpSpPr>
          <a:xfrm>
            <a:off x="14297988" y="4574356"/>
            <a:ext cx="556591" cy="678506"/>
            <a:chOff x="3907325" y="2620775"/>
            <a:chExt cx="395250" cy="481825"/>
          </a:xfrm>
        </p:grpSpPr>
        <p:sp>
          <p:nvSpPr>
            <p:cNvPr id="5383" name="Google Shape;5383;p71"/>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84" name="Google Shape;5384;p71"/>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85" name="Google Shape;5385;p71"/>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86" name="Google Shape;5386;p71"/>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87" name="Google Shape;5387;p71"/>
          <p:cNvGrpSpPr/>
          <p:nvPr/>
        </p:nvGrpSpPr>
        <p:grpSpPr>
          <a:xfrm>
            <a:off x="15084361" y="4595567"/>
            <a:ext cx="678506" cy="636084"/>
            <a:chOff x="4456875" y="2635825"/>
            <a:chExt cx="481825" cy="451700"/>
          </a:xfrm>
        </p:grpSpPr>
        <p:sp>
          <p:nvSpPr>
            <p:cNvPr id="5388" name="Google Shape;5388;p71"/>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89" name="Google Shape;5389;p71"/>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90" name="Google Shape;5390;p71"/>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91" name="Google Shape;5391;p71"/>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92" name="Google Shape;5392;p71"/>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93" name="Google Shape;5393;p71"/>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94" name="Google Shape;5394;p71"/>
          <p:cNvGrpSpPr/>
          <p:nvPr/>
        </p:nvGrpSpPr>
        <p:grpSpPr>
          <a:xfrm>
            <a:off x="15934209" y="4595567"/>
            <a:ext cx="678506" cy="636084"/>
            <a:chOff x="5049725" y="2635825"/>
            <a:chExt cx="481825" cy="451700"/>
          </a:xfrm>
        </p:grpSpPr>
        <p:sp>
          <p:nvSpPr>
            <p:cNvPr id="5395" name="Google Shape;5395;p71"/>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96" name="Google Shape;5396;p71"/>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397" name="Google Shape;5397;p71"/>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398" name="Google Shape;5398;p71"/>
          <p:cNvGrpSpPr/>
          <p:nvPr/>
        </p:nvGrpSpPr>
        <p:grpSpPr>
          <a:xfrm>
            <a:off x="4802710" y="7904487"/>
            <a:ext cx="677133" cy="676746"/>
            <a:chOff x="5643000" y="2621375"/>
            <a:chExt cx="480850" cy="480575"/>
          </a:xfrm>
        </p:grpSpPr>
        <p:sp>
          <p:nvSpPr>
            <p:cNvPr id="5399" name="Google Shape;5399;p71"/>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00" name="Google Shape;5400;p71"/>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01" name="Google Shape;5401;p71"/>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02" name="Google Shape;5402;p71"/>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03" name="Google Shape;5403;p71"/>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04" name="Google Shape;5404;p71"/>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05" name="Google Shape;5405;p71"/>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06" name="Google Shape;5406;p71"/>
          <p:cNvGrpSpPr/>
          <p:nvPr/>
        </p:nvGrpSpPr>
        <p:grpSpPr>
          <a:xfrm>
            <a:off x="8342097" y="7903607"/>
            <a:ext cx="678717" cy="678506"/>
            <a:chOff x="6235250" y="2620775"/>
            <a:chExt cx="481975" cy="481825"/>
          </a:xfrm>
        </p:grpSpPr>
        <p:sp>
          <p:nvSpPr>
            <p:cNvPr id="5407" name="Google Shape;5407;p71"/>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08" name="Google Shape;5408;p71"/>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09" name="Google Shape;5409;p71"/>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10" name="Google Shape;5410;p71"/>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11" name="Google Shape;5411;p71"/>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5412" name="Google Shape;5412;p71"/>
          <p:cNvSpPr/>
          <p:nvPr/>
        </p:nvSpPr>
        <p:spPr>
          <a:xfrm>
            <a:off x="10060020" y="5441386"/>
            <a:ext cx="690053" cy="640590"/>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5413" name="Google Shape;5413;p71"/>
          <p:cNvGrpSpPr/>
          <p:nvPr/>
        </p:nvGrpSpPr>
        <p:grpSpPr>
          <a:xfrm>
            <a:off x="10930156" y="5422634"/>
            <a:ext cx="682202" cy="678506"/>
            <a:chOff x="1535000" y="3223325"/>
            <a:chExt cx="484450" cy="481825"/>
          </a:xfrm>
        </p:grpSpPr>
        <p:sp>
          <p:nvSpPr>
            <p:cNvPr id="5414" name="Google Shape;5414;p71"/>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15" name="Google Shape;5415;p71"/>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16" name="Google Shape;5416;p71"/>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17" name="Google Shape;5417;p71"/>
          <p:cNvGrpSpPr/>
          <p:nvPr/>
        </p:nvGrpSpPr>
        <p:grpSpPr>
          <a:xfrm>
            <a:off x="11745290" y="5493237"/>
            <a:ext cx="678506" cy="537299"/>
            <a:chOff x="2085525" y="3263750"/>
            <a:chExt cx="481825" cy="381550"/>
          </a:xfrm>
        </p:grpSpPr>
        <p:sp>
          <p:nvSpPr>
            <p:cNvPr id="5418" name="Google Shape;5418;p71"/>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19" name="Google Shape;5419;p71"/>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5420" name="Google Shape;5420;p71"/>
          <p:cNvSpPr/>
          <p:nvPr/>
        </p:nvSpPr>
        <p:spPr>
          <a:xfrm>
            <a:off x="12573659" y="5557381"/>
            <a:ext cx="678506" cy="408589"/>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5421" name="Google Shape;5421;p71"/>
          <p:cNvGrpSpPr/>
          <p:nvPr/>
        </p:nvGrpSpPr>
        <p:grpSpPr>
          <a:xfrm>
            <a:off x="13408815" y="5422615"/>
            <a:ext cx="680407" cy="678541"/>
            <a:chOff x="3270450" y="3213625"/>
            <a:chExt cx="483175" cy="481850"/>
          </a:xfrm>
        </p:grpSpPr>
        <p:sp>
          <p:nvSpPr>
            <p:cNvPr id="5422" name="Google Shape;5422;p71"/>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23" name="Google Shape;5423;p71"/>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24" name="Google Shape;5424;p71"/>
          <p:cNvGrpSpPr/>
          <p:nvPr/>
        </p:nvGrpSpPr>
        <p:grpSpPr>
          <a:xfrm>
            <a:off x="14407352" y="5422633"/>
            <a:ext cx="337862" cy="678506"/>
            <a:chOff x="3984950" y="3213600"/>
            <a:chExt cx="239925" cy="481825"/>
          </a:xfrm>
        </p:grpSpPr>
        <p:sp>
          <p:nvSpPr>
            <p:cNvPr id="5425" name="Google Shape;5425;p71"/>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26" name="Google Shape;5426;p71"/>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5427" name="Google Shape;5427;p71"/>
          <p:cNvSpPr/>
          <p:nvPr/>
        </p:nvSpPr>
        <p:spPr>
          <a:xfrm>
            <a:off x="15084008" y="5422429"/>
            <a:ext cx="678612" cy="678506"/>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28" name="Google Shape;5428;p71"/>
          <p:cNvSpPr/>
          <p:nvPr/>
        </p:nvSpPr>
        <p:spPr>
          <a:xfrm>
            <a:off x="15933869" y="5462138"/>
            <a:ext cx="678506" cy="599083"/>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5429" name="Google Shape;5429;p71"/>
          <p:cNvGrpSpPr/>
          <p:nvPr/>
        </p:nvGrpSpPr>
        <p:grpSpPr>
          <a:xfrm>
            <a:off x="3877747" y="7962974"/>
            <a:ext cx="710437" cy="559760"/>
            <a:chOff x="5629975" y="3255775"/>
            <a:chExt cx="504500" cy="397500"/>
          </a:xfrm>
        </p:grpSpPr>
        <p:sp>
          <p:nvSpPr>
            <p:cNvPr id="5430" name="Google Shape;5430;p71"/>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31" name="Google Shape;5431;p71"/>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32" name="Google Shape;5432;p71"/>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33" name="Google Shape;5433;p71"/>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34" name="Google Shape;5434;p71"/>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35" name="Google Shape;5435;p71"/>
          <p:cNvGrpSpPr/>
          <p:nvPr/>
        </p:nvGrpSpPr>
        <p:grpSpPr>
          <a:xfrm>
            <a:off x="7447058" y="7963186"/>
            <a:ext cx="680513" cy="559337"/>
            <a:chOff x="6234950" y="3255925"/>
            <a:chExt cx="483250" cy="397200"/>
          </a:xfrm>
        </p:grpSpPr>
        <p:sp>
          <p:nvSpPr>
            <p:cNvPr id="5436" name="Google Shape;5436;p71"/>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37" name="Google Shape;5437;p71"/>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38" name="Google Shape;5438;p71"/>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39" name="Google Shape;5439;p71"/>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40" name="Google Shape;5440;p71"/>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41" name="Google Shape;5441;p71"/>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42" name="Google Shape;5442;p71"/>
          <p:cNvGrpSpPr/>
          <p:nvPr/>
        </p:nvGrpSpPr>
        <p:grpSpPr>
          <a:xfrm>
            <a:off x="10087065" y="6251940"/>
            <a:ext cx="636084" cy="678506"/>
            <a:chOff x="914900" y="3806450"/>
            <a:chExt cx="451700" cy="481825"/>
          </a:xfrm>
        </p:grpSpPr>
        <p:sp>
          <p:nvSpPr>
            <p:cNvPr id="5443" name="Google Shape;5443;p71"/>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44" name="Google Shape;5444;p71"/>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45" name="Google Shape;5445;p71"/>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46" name="Google Shape;5446;p71"/>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47" name="Google Shape;5447;p71"/>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48" name="Google Shape;5448;p71"/>
          <p:cNvGrpSpPr/>
          <p:nvPr/>
        </p:nvGrpSpPr>
        <p:grpSpPr>
          <a:xfrm>
            <a:off x="10924907" y="6251570"/>
            <a:ext cx="692694" cy="679245"/>
            <a:chOff x="1490050" y="3805975"/>
            <a:chExt cx="491900" cy="482350"/>
          </a:xfrm>
        </p:grpSpPr>
        <p:sp>
          <p:nvSpPr>
            <p:cNvPr id="5449" name="Google Shape;5449;p71"/>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50" name="Google Shape;5450;p71"/>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51" name="Google Shape;5451;p71"/>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52" name="Google Shape;5452;p71"/>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53" name="Google Shape;5453;p71"/>
          <p:cNvGrpSpPr/>
          <p:nvPr/>
        </p:nvGrpSpPr>
        <p:grpSpPr>
          <a:xfrm>
            <a:off x="11772644" y="6251940"/>
            <a:ext cx="623797" cy="678506"/>
            <a:chOff x="2104275" y="3806450"/>
            <a:chExt cx="442975" cy="481825"/>
          </a:xfrm>
        </p:grpSpPr>
        <p:sp>
          <p:nvSpPr>
            <p:cNvPr id="5454" name="Google Shape;5454;p71"/>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55" name="Google Shape;5455;p71"/>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56" name="Google Shape;5456;p71"/>
          <p:cNvGrpSpPr/>
          <p:nvPr/>
        </p:nvGrpSpPr>
        <p:grpSpPr>
          <a:xfrm>
            <a:off x="12619677" y="6251940"/>
            <a:ext cx="586832" cy="678506"/>
            <a:chOff x="2710875" y="3806450"/>
            <a:chExt cx="416725" cy="481825"/>
          </a:xfrm>
        </p:grpSpPr>
        <p:sp>
          <p:nvSpPr>
            <p:cNvPr id="5457" name="Google Shape;5457;p71"/>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58" name="Google Shape;5458;p71"/>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59" name="Google Shape;5459;p71"/>
          <p:cNvGrpSpPr/>
          <p:nvPr/>
        </p:nvGrpSpPr>
        <p:grpSpPr>
          <a:xfrm>
            <a:off x="13409765" y="6332823"/>
            <a:ext cx="678506" cy="516739"/>
            <a:chOff x="3271200" y="3863875"/>
            <a:chExt cx="481825" cy="366950"/>
          </a:xfrm>
        </p:grpSpPr>
        <p:sp>
          <p:nvSpPr>
            <p:cNvPr id="5460" name="Google Shape;5460;p71"/>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61" name="Google Shape;5461;p71"/>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62" name="Google Shape;5462;p71"/>
          <p:cNvGrpSpPr/>
          <p:nvPr/>
        </p:nvGrpSpPr>
        <p:grpSpPr>
          <a:xfrm>
            <a:off x="14280755" y="6252398"/>
            <a:ext cx="591057" cy="677591"/>
            <a:chOff x="3895050" y="3806775"/>
            <a:chExt cx="419725" cy="481175"/>
          </a:xfrm>
        </p:grpSpPr>
        <p:sp>
          <p:nvSpPr>
            <p:cNvPr id="5463" name="Google Shape;5463;p71"/>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64" name="Google Shape;5464;p71"/>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65" name="Google Shape;5465;p71"/>
          <p:cNvGrpSpPr/>
          <p:nvPr/>
        </p:nvGrpSpPr>
        <p:grpSpPr>
          <a:xfrm>
            <a:off x="15087319" y="6251957"/>
            <a:ext cx="672592" cy="678471"/>
            <a:chOff x="4464775" y="3806475"/>
            <a:chExt cx="477625" cy="481800"/>
          </a:xfrm>
        </p:grpSpPr>
        <p:sp>
          <p:nvSpPr>
            <p:cNvPr id="5466" name="Google Shape;5466;p71"/>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67" name="Google Shape;5467;p71"/>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68" name="Google Shape;5468;p71"/>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69" name="Google Shape;5469;p71"/>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70" name="Google Shape;5470;p71"/>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71" name="Google Shape;5471;p71"/>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72" name="Google Shape;5472;p71"/>
          <p:cNvGrpSpPr/>
          <p:nvPr/>
        </p:nvGrpSpPr>
        <p:grpSpPr>
          <a:xfrm>
            <a:off x="15934209" y="6251940"/>
            <a:ext cx="678506" cy="678506"/>
            <a:chOff x="5049725" y="3806450"/>
            <a:chExt cx="481825" cy="481825"/>
          </a:xfrm>
        </p:grpSpPr>
        <p:sp>
          <p:nvSpPr>
            <p:cNvPr id="5473" name="Google Shape;5473;p71"/>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74" name="Google Shape;5474;p71"/>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75" name="Google Shape;5475;p71"/>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76" name="Google Shape;5476;p71"/>
          <p:cNvGrpSpPr/>
          <p:nvPr/>
        </p:nvGrpSpPr>
        <p:grpSpPr>
          <a:xfrm>
            <a:off x="2984715" y="7903596"/>
            <a:ext cx="678506" cy="678506"/>
            <a:chOff x="5651375" y="3806450"/>
            <a:chExt cx="481825" cy="481825"/>
          </a:xfrm>
        </p:grpSpPr>
        <p:sp>
          <p:nvSpPr>
            <p:cNvPr id="5477" name="Google Shape;5477;p71"/>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78" name="Google Shape;5478;p71"/>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79" name="Google Shape;5479;p71"/>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80" name="Google Shape;5480;p71"/>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81" name="Google Shape;5481;p71"/>
          <p:cNvGrpSpPr/>
          <p:nvPr/>
        </p:nvGrpSpPr>
        <p:grpSpPr>
          <a:xfrm>
            <a:off x="6635526" y="7907574"/>
            <a:ext cx="597006" cy="670550"/>
            <a:chOff x="6264300" y="3809300"/>
            <a:chExt cx="423950" cy="476175"/>
          </a:xfrm>
        </p:grpSpPr>
        <p:sp>
          <p:nvSpPr>
            <p:cNvPr id="5482" name="Google Shape;5482;p71"/>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83" name="Google Shape;5483;p71"/>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84" name="Google Shape;5484;p71"/>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85" name="Google Shape;5485;p71"/>
          <p:cNvGrpSpPr/>
          <p:nvPr/>
        </p:nvGrpSpPr>
        <p:grpSpPr>
          <a:xfrm>
            <a:off x="10064534" y="7077762"/>
            <a:ext cx="681146" cy="678541"/>
            <a:chOff x="898875" y="4399275"/>
            <a:chExt cx="483700" cy="481850"/>
          </a:xfrm>
        </p:grpSpPr>
        <p:sp>
          <p:nvSpPr>
            <p:cNvPr id="5486" name="Google Shape;5486;p71"/>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87" name="Google Shape;5487;p71"/>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88" name="Google Shape;5488;p71"/>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89" name="Google Shape;5489;p71"/>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90" name="Google Shape;5490;p71"/>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91" name="Google Shape;5491;p71"/>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92" name="Google Shape;5492;p71"/>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93" name="Google Shape;5493;p71"/>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494" name="Google Shape;5494;p71"/>
          <p:cNvGrpSpPr/>
          <p:nvPr/>
        </p:nvGrpSpPr>
        <p:grpSpPr>
          <a:xfrm>
            <a:off x="10932001" y="7108267"/>
            <a:ext cx="678506" cy="617531"/>
            <a:chOff x="1492675" y="4420975"/>
            <a:chExt cx="481825" cy="438525"/>
          </a:xfrm>
        </p:grpSpPr>
        <p:sp>
          <p:nvSpPr>
            <p:cNvPr id="5495" name="Google Shape;5495;p71"/>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96" name="Google Shape;5496;p71"/>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97" name="Google Shape;5497;p71"/>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98" name="Google Shape;5498;p71"/>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499" name="Google Shape;5499;p71"/>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00" name="Google Shape;5500;p71"/>
          <p:cNvGrpSpPr/>
          <p:nvPr/>
        </p:nvGrpSpPr>
        <p:grpSpPr>
          <a:xfrm>
            <a:off x="11741963" y="7079117"/>
            <a:ext cx="685160" cy="675830"/>
            <a:chOff x="2084100" y="4400250"/>
            <a:chExt cx="486550" cy="479925"/>
          </a:xfrm>
        </p:grpSpPr>
        <p:sp>
          <p:nvSpPr>
            <p:cNvPr id="5501" name="Google Shape;5501;p71"/>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02" name="Google Shape;5502;p71"/>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03" name="Google Shape;5503;p71"/>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04" name="Google Shape;5504;p71"/>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05" name="Google Shape;5505;p71"/>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06" name="Google Shape;5506;p71"/>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07" name="Google Shape;5507;p71"/>
          <p:cNvGrpSpPr/>
          <p:nvPr/>
        </p:nvGrpSpPr>
        <p:grpSpPr>
          <a:xfrm>
            <a:off x="12614924" y="7077814"/>
            <a:ext cx="596337" cy="678436"/>
            <a:chOff x="2707950" y="4399325"/>
            <a:chExt cx="423475" cy="481775"/>
          </a:xfrm>
        </p:grpSpPr>
        <p:sp>
          <p:nvSpPr>
            <p:cNvPr id="5508" name="Google Shape;5508;p71"/>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09" name="Google Shape;5509;p71"/>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10" name="Google Shape;5510;p71"/>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11" name="Google Shape;5511;p71"/>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12" name="Google Shape;5512;p71"/>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13" name="Google Shape;5513;p71"/>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14" name="Google Shape;5514;p71"/>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15" name="Google Shape;5515;p71"/>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16" name="Google Shape;5516;p71"/>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17" name="Google Shape;5517;p71"/>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18" name="Google Shape;5518;p71"/>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19" name="Google Shape;5519;p71"/>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20" name="Google Shape;5520;p71"/>
          <p:cNvGrpSpPr/>
          <p:nvPr/>
        </p:nvGrpSpPr>
        <p:grpSpPr>
          <a:xfrm>
            <a:off x="13473963" y="7077762"/>
            <a:ext cx="550113" cy="678541"/>
            <a:chOff x="3330525" y="4399275"/>
            <a:chExt cx="390650" cy="481850"/>
          </a:xfrm>
        </p:grpSpPr>
        <p:sp>
          <p:nvSpPr>
            <p:cNvPr id="5521" name="Google Shape;5521;p71"/>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22" name="Google Shape;5522;p71"/>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23" name="Google Shape;5523;p71"/>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24" name="Google Shape;5524;p71"/>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25" name="Google Shape;5525;p71"/>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26" name="Google Shape;5526;p71"/>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27" name="Google Shape;5527;p71"/>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28" name="Google Shape;5528;p71"/>
          <p:cNvGrpSpPr/>
          <p:nvPr/>
        </p:nvGrpSpPr>
        <p:grpSpPr>
          <a:xfrm>
            <a:off x="14323019" y="7077779"/>
            <a:ext cx="506530" cy="678506"/>
            <a:chOff x="3938800" y="4399275"/>
            <a:chExt cx="359700" cy="481825"/>
          </a:xfrm>
        </p:grpSpPr>
        <p:sp>
          <p:nvSpPr>
            <p:cNvPr id="5529" name="Google Shape;5529;p71"/>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30" name="Google Shape;5530;p71"/>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31" name="Google Shape;5531;p71"/>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32" name="Google Shape;5532;p71"/>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33" name="Google Shape;5533;p71"/>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34" name="Google Shape;5534;p71"/>
          <p:cNvGrpSpPr/>
          <p:nvPr/>
        </p:nvGrpSpPr>
        <p:grpSpPr>
          <a:xfrm>
            <a:off x="15264576" y="7077779"/>
            <a:ext cx="318077" cy="678506"/>
            <a:chOff x="4584850" y="4399275"/>
            <a:chExt cx="225875" cy="481825"/>
          </a:xfrm>
        </p:grpSpPr>
        <p:sp>
          <p:nvSpPr>
            <p:cNvPr id="5535" name="Google Shape;5535;p71"/>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36" name="Google Shape;5536;p71"/>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5537" name="Google Shape;5537;p71"/>
          <p:cNvSpPr/>
          <p:nvPr/>
        </p:nvSpPr>
        <p:spPr>
          <a:xfrm>
            <a:off x="15900848" y="7077640"/>
            <a:ext cx="744551" cy="678224"/>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nvGrpSpPr>
          <p:cNvPr id="5538" name="Google Shape;5538;p71"/>
          <p:cNvGrpSpPr/>
          <p:nvPr/>
        </p:nvGrpSpPr>
        <p:grpSpPr>
          <a:xfrm>
            <a:off x="2091683" y="7903590"/>
            <a:ext cx="678506" cy="678506"/>
            <a:chOff x="5642550" y="4399275"/>
            <a:chExt cx="481825" cy="481825"/>
          </a:xfrm>
        </p:grpSpPr>
        <p:sp>
          <p:nvSpPr>
            <p:cNvPr id="5539" name="Google Shape;5539;p71"/>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40" name="Google Shape;5540;p71"/>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41" name="Google Shape;5541;p71"/>
          <p:cNvGrpSpPr/>
          <p:nvPr/>
        </p:nvGrpSpPr>
        <p:grpSpPr>
          <a:xfrm>
            <a:off x="5694369" y="7927406"/>
            <a:ext cx="726631" cy="630874"/>
            <a:chOff x="6218300" y="4416175"/>
            <a:chExt cx="516000" cy="448000"/>
          </a:xfrm>
        </p:grpSpPr>
        <p:sp>
          <p:nvSpPr>
            <p:cNvPr id="5542" name="Google Shape;5542;p71"/>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43" name="Google Shape;5543;p71"/>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44" name="Google Shape;5544;p71"/>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45" name="Google Shape;5545;p71"/>
          <p:cNvGrpSpPr/>
          <p:nvPr/>
        </p:nvGrpSpPr>
        <p:grpSpPr>
          <a:xfrm>
            <a:off x="11914436" y="7903585"/>
            <a:ext cx="678506" cy="678506"/>
            <a:chOff x="899850" y="4992125"/>
            <a:chExt cx="481825" cy="481825"/>
          </a:xfrm>
        </p:grpSpPr>
        <p:sp>
          <p:nvSpPr>
            <p:cNvPr id="5546" name="Google Shape;5546;p71"/>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47" name="Google Shape;5547;p71"/>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48" name="Google Shape;5548;p71"/>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49" name="Google Shape;5549;p71"/>
          <p:cNvGrpSpPr/>
          <p:nvPr/>
        </p:nvGrpSpPr>
        <p:grpSpPr>
          <a:xfrm>
            <a:off x="11021404" y="7903585"/>
            <a:ext cx="678506" cy="678506"/>
            <a:chOff x="1492675" y="4992125"/>
            <a:chExt cx="481825" cy="481825"/>
          </a:xfrm>
        </p:grpSpPr>
        <p:sp>
          <p:nvSpPr>
            <p:cNvPr id="5550" name="Google Shape;5550;p71"/>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51" name="Google Shape;5551;p71"/>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52" name="Google Shape;5552;p71"/>
          <p:cNvGrpSpPr/>
          <p:nvPr/>
        </p:nvGrpSpPr>
        <p:grpSpPr>
          <a:xfrm>
            <a:off x="10128372" y="7903585"/>
            <a:ext cx="678506" cy="678506"/>
            <a:chOff x="2085525" y="4992125"/>
            <a:chExt cx="481825" cy="481825"/>
          </a:xfrm>
        </p:grpSpPr>
        <p:sp>
          <p:nvSpPr>
            <p:cNvPr id="5553" name="Google Shape;5553;p71"/>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54" name="Google Shape;5554;p71"/>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55" name="Google Shape;5555;p71"/>
          <p:cNvGrpSpPr/>
          <p:nvPr/>
        </p:nvGrpSpPr>
        <p:grpSpPr>
          <a:xfrm>
            <a:off x="13700817" y="7903585"/>
            <a:ext cx="678506" cy="678506"/>
            <a:chOff x="2678350" y="4992125"/>
            <a:chExt cx="481825" cy="481825"/>
          </a:xfrm>
        </p:grpSpPr>
        <p:sp>
          <p:nvSpPr>
            <p:cNvPr id="5556" name="Google Shape;5556;p71"/>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57" name="Google Shape;5557;p71"/>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58" name="Google Shape;5558;p71"/>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59" name="Google Shape;5559;p71"/>
          <p:cNvGrpSpPr/>
          <p:nvPr/>
        </p:nvGrpSpPr>
        <p:grpSpPr>
          <a:xfrm>
            <a:off x="9235340" y="7903585"/>
            <a:ext cx="678506" cy="678506"/>
            <a:chOff x="3271200" y="4992125"/>
            <a:chExt cx="481825" cy="481825"/>
          </a:xfrm>
        </p:grpSpPr>
        <p:sp>
          <p:nvSpPr>
            <p:cNvPr id="5560" name="Google Shape;5560;p71"/>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61" name="Google Shape;5561;p71"/>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62" name="Google Shape;5562;p71"/>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63" name="Google Shape;5563;p71"/>
          <p:cNvGrpSpPr/>
          <p:nvPr/>
        </p:nvGrpSpPr>
        <p:grpSpPr>
          <a:xfrm>
            <a:off x="14593849" y="7905644"/>
            <a:ext cx="678823" cy="674387"/>
            <a:chOff x="3863900" y="4993625"/>
            <a:chExt cx="482050" cy="478900"/>
          </a:xfrm>
        </p:grpSpPr>
        <p:sp>
          <p:nvSpPr>
            <p:cNvPr id="5564" name="Google Shape;5564;p71"/>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65" name="Google Shape;5565;p71"/>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66" name="Google Shape;5566;p71"/>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67" name="Google Shape;5567;p71"/>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68" name="Google Shape;5568;p71"/>
          <p:cNvGrpSpPr/>
          <p:nvPr/>
        </p:nvGrpSpPr>
        <p:grpSpPr>
          <a:xfrm>
            <a:off x="15487198" y="7905644"/>
            <a:ext cx="678823" cy="674387"/>
            <a:chOff x="4456725" y="4993625"/>
            <a:chExt cx="482050" cy="478900"/>
          </a:xfrm>
        </p:grpSpPr>
        <p:sp>
          <p:nvSpPr>
            <p:cNvPr id="5569" name="Google Shape;5569;p71"/>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70" name="Google Shape;5570;p71"/>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71" name="Google Shape;5571;p71"/>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72" name="Google Shape;5572;p71"/>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grpSp>
        <p:nvGrpSpPr>
          <p:cNvPr id="5573" name="Google Shape;5573;p71"/>
          <p:cNvGrpSpPr/>
          <p:nvPr/>
        </p:nvGrpSpPr>
        <p:grpSpPr>
          <a:xfrm>
            <a:off x="12807468" y="7905627"/>
            <a:ext cx="678823" cy="674422"/>
            <a:chOff x="5049575" y="4993600"/>
            <a:chExt cx="482050" cy="478925"/>
          </a:xfrm>
        </p:grpSpPr>
        <p:sp>
          <p:nvSpPr>
            <p:cNvPr id="5574" name="Google Shape;5574;p71"/>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75" name="Google Shape;5575;p71"/>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76" name="Google Shape;5576;p71"/>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sp>
          <p:nvSpPr>
            <p:cNvPr id="5577" name="Google Shape;5577;p71"/>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solidFill>
                  <a:srgbClr val="435D74"/>
                </a:solidFill>
              </a:endParaRPr>
            </a:p>
          </p:txBody>
        </p:sp>
      </p:grpSp>
      <p:sp>
        <p:nvSpPr>
          <p:cNvPr id="5578" name="Google Shape;5578;p71"/>
          <p:cNvSpPr txBox="1"/>
          <p:nvPr/>
        </p:nvSpPr>
        <p:spPr>
          <a:xfrm>
            <a:off x="1446800" y="2375950"/>
            <a:ext cx="15394200" cy="1522800"/>
          </a:xfrm>
          <a:prstGeom prst="rect">
            <a:avLst/>
          </a:prstGeom>
          <a:noFill/>
          <a:ln>
            <a:noFill/>
          </a:ln>
        </p:spPr>
        <p:txBody>
          <a:bodyPr anchorCtr="0" anchor="t" bIns="182850" lIns="182850" spcFirstLastPara="1" rIns="182850" wrap="square" tIns="182850">
            <a:noAutofit/>
          </a:bodyPr>
          <a:lstStyle/>
          <a:p>
            <a:pPr indent="0" lvl="0" marL="0" rtl="0" algn="ctr">
              <a:lnSpc>
                <a:spcPct val="100000"/>
              </a:lnSpc>
              <a:spcBef>
                <a:spcPts val="0"/>
              </a:spcBef>
              <a:spcAft>
                <a:spcPts val="0"/>
              </a:spcAft>
              <a:buNone/>
            </a:pPr>
            <a:r>
              <a:rPr lang="en" sz="2200">
                <a:solidFill>
                  <a:schemeClr val="lt1"/>
                </a:solidFill>
              </a:rPr>
              <a:t>You can </a:t>
            </a:r>
            <a:r>
              <a:rPr b="1" lang="en" sz="2200">
                <a:solidFill>
                  <a:schemeClr val="dk2"/>
                </a:solidFill>
              </a:rPr>
              <a:t>resize </a:t>
            </a:r>
            <a:r>
              <a:rPr lang="en" sz="2200">
                <a:solidFill>
                  <a:schemeClr val="lt1"/>
                </a:solidFill>
              </a:rPr>
              <a:t>these icons without losing quality.</a:t>
            </a:r>
            <a:endParaRPr sz="2200">
              <a:solidFill>
                <a:schemeClr val="lt1"/>
              </a:solidFill>
            </a:endParaRPr>
          </a:p>
          <a:p>
            <a:pPr indent="0" lvl="0" marL="0" rtl="0" algn="ctr">
              <a:lnSpc>
                <a:spcPct val="100000"/>
              </a:lnSpc>
              <a:spcBef>
                <a:spcPts val="0"/>
              </a:spcBef>
              <a:spcAft>
                <a:spcPts val="0"/>
              </a:spcAft>
              <a:buNone/>
            </a:pPr>
            <a:r>
              <a:rPr lang="en" sz="2200">
                <a:solidFill>
                  <a:schemeClr val="lt1"/>
                </a:solidFill>
              </a:rPr>
              <a:t>You can </a:t>
            </a:r>
            <a:r>
              <a:rPr b="1" lang="en" sz="2200">
                <a:solidFill>
                  <a:schemeClr val="dk2"/>
                </a:solidFill>
              </a:rPr>
              <a:t>change the stroke and fill color</a:t>
            </a:r>
            <a:r>
              <a:rPr lang="en" sz="2200">
                <a:solidFill>
                  <a:schemeClr val="lt1"/>
                </a:solidFill>
              </a:rPr>
              <a:t>; just select the icon and click on the </a:t>
            </a:r>
            <a:r>
              <a:rPr b="1" lang="en" sz="2200">
                <a:solidFill>
                  <a:schemeClr val="dk2"/>
                </a:solidFill>
              </a:rPr>
              <a:t>paint bucket/pen</a:t>
            </a:r>
            <a:r>
              <a:rPr lang="en" sz="2200">
                <a:solidFill>
                  <a:schemeClr val="lt1"/>
                </a:solidFill>
              </a:rPr>
              <a:t>.</a:t>
            </a:r>
            <a:endParaRPr sz="2200">
              <a:solidFill>
                <a:schemeClr val="lt1"/>
              </a:solidFill>
            </a:endParaRPr>
          </a:p>
          <a:p>
            <a:pPr indent="0" lvl="0" marL="0" rtl="0" algn="ctr">
              <a:lnSpc>
                <a:spcPct val="100000"/>
              </a:lnSpc>
              <a:spcBef>
                <a:spcPts val="0"/>
              </a:spcBef>
              <a:spcAft>
                <a:spcPts val="0"/>
              </a:spcAft>
              <a:buNone/>
            </a:pPr>
            <a:r>
              <a:rPr lang="en" sz="2200">
                <a:solidFill>
                  <a:schemeClr val="lt1"/>
                </a:solidFill>
              </a:rPr>
              <a:t>In Google Slides, you can also use </a:t>
            </a:r>
            <a:r>
              <a:rPr b="1" lang="en" sz="2200">
                <a:solidFill>
                  <a:schemeClr val="dk2"/>
                </a:solidFill>
                <a:uFill>
                  <a:noFill/>
                </a:uFill>
                <a:hlinkClick r:id="rId3">
                  <a:extLst>
                    <a:ext uri="{A12FA001-AC4F-418D-AE19-62706E023703}">
                      <ahyp:hlinkClr val="tx"/>
                    </a:ext>
                  </a:extLst>
                </a:hlinkClick>
              </a:rPr>
              <a:t>Flaticon’s extension</a:t>
            </a:r>
            <a:r>
              <a:rPr lang="en" sz="2200">
                <a:solidFill>
                  <a:schemeClr val="lt1"/>
                </a:solidFill>
              </a:rPr>
              <a:t>, allowing you to customize and add even more icons.</a:t>
            </a:r>
            <a:endParaRPr sz="2200">
              <a:solidFill>
                <a:schemeClr val="lt1"/>
              </a:solidFill>
            </a:endParaRPr>
          </a:p>
        </p:txBody>
      </p:sp>
      <p:sp>
        <p:nvSpPr>
          <p:cNvPr id="5579" name="Google Shape;5579;p71"/>
          <p:cNvSpPr txBox="1"/>
          <p:nvPr>
            <p:ph type="title"/>
          </p:nvPr>
        </p:nvSpPr>
        <p:spPr>
          <a:xfrm>
            <a:off x="1446900" y="1022050"/>
            <a:ext cx="1539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...and our sets of editable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83" name="Shape 5583"/>
        <p:cNvGrpSpPr/>
        <p:nvPr/>
      </p:nvGrpSpPr>
      <p:grpSpPr>
        <a:xfrm>
          <a:off x="0" y="0"/>
          <a:ext cx="0" cy="0"/>
          <a:chOff x="0" y="0"/>
          <a:chExt cx="0" cy="0"/>
        </a:xfrm>
      </p:grpSpPr>
      <p:grpSp>
        <p:nvGrpSpPr>
          <p:cNvPr id="5584" name="Google Shape;5584;p72"/>
          <p:cNvGrpSpPr/>
          <p:nvPr/>
        </p:nvGrpSpPr>
        <p:grpSpPr>
          <a:xfrm>
            <a:off x="1712398" y="2622358"/>
            <a:ext cx="644197" cy="741058"/>
            <a:chOff x="-42971725" y="3217825"/>
            <a:chExt cx="275675" cy="317125"/>
          </a:xfrm>
        </p:grpSpPr>
        <p:sp>
          <p:nvSpPr>
            <p:cNvPr id="5585" name="Google Shape;5585;p72"/>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6" name="Google Shape;5586;p72"/>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87" name="Google Shape;5587;p72"/>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588" name="Google Shape;5588;p72"/>
          <p:cNvGrpSpPr/>
          <p:nvPr/>
        </p:nvGrpSpPr>
        <p:grpSpPr>
          <a:xfrm>
            <a:off x="1656227" y="3559670"/>
            <a:ext cx="756539" cy="675102"/>
            <a:chOff x="-42996150" y="3612600"/>
            <a:chExt cx="323750" cy="288900"/>
          </a:xfrm>
        </p:grpSpPr>
        <p:sp>
          <p:nvSpPr>
            <p:cNvPr id="5589" name="Google Shape;5589;p72"/>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0" name="Google Shape;5590;p72"/>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1" name="Google Shape;5591;p72"/>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592" name="Google Shape;5592;p72"/>
          <p:cNvGrpSpPr/>
          <p:nvPr/>
        </p:nvGrpSpPr>
        <p:grpSpPr>
          <a:xfrm>
            <a:off x="1661747" y="4378410"/>
            <a:ext cx="745498" cy="741817"/>
            <a:chOff x="-42994575" y="3950300"/>
            <a:chExt cx="319025" cy="317450"/>
          </a:xfrm>
        </p:grpSpPr>
        <p:sp>
          <p:nvSpPr>
            <p:cNvPr id="5593" name="Google Shape;5593;p72"/>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4" name="Google Shape;5594;p72"/>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5" name="Google Shape;5595;p72"/>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596" name="Google Shape;5596;p72"/>
          <p:cNvGrpSpPr/>
          <p:nvPr/>
        </p:nvGrpSpPr>
        <p:grpSpPr>
          <a:xfrm>
            <a:off x="5968538" y="2672074"/>
            <a:ext cx="743570" cy="741759"/>
            <a:chOff x="-41111350" y="3239100"/>
            <a:chExt cx="318200" cy="317425"/>
          </a:xfrm>
        </p:grpSpPr>
        <p:sp>
          <p:nvSpPr>
            <p:cNvPr id="5597" name="Google Shape;5597;p72"/>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8" name="Google Shape;5598;p72"/>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599" name="Google Shape;5599;p72"/>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0" name="Google Shape;5600;p72"/>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01" name="Google Shape;5601;p72"/>
          <p:cNvGrpSpPr/>
          <p:nvPr/>
        </p:nvGrpSpPr>
        <p:grpSpPr>
          <a:xfrm>
            <a:off x="5961176" y="3543137"/>
            <a:ext cx="758292" cy="741934"/>
            <a:chOff x="-41117650" y="3605525"/>
            <a:chExt cx="324500" cy="317500"/>
          </a:xfrm>
        </p:grpSpPr>
        <p:sp>
          <p:nvSpPr>
            <p:cNvPr id="5602" name="Google Shape;5602;p72"/>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3" name="Google Shape;5603;p72"/>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4" name="Google Shape;5604;p72"/>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605" name="Google Shape;5605;p72"/>
          <p:cNvSpPr/>
          <p:nvPr/>
        </p:nvSpPr>
        <p:spPr>
          <a:xfrm>
            <a:off x="5973437" y="4442309"/>
            <a:ext cx="745439" cy="723356"/>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606" name="Google Shape;5606;p72"/>
          <p:cNvGrpSpPr/>
          <p:nvPr/>
        </p:nvGrpSpPr>
        <p:grpSpPr>
          <a:xfrm>
            <a:off x="3613685" y="5326184"/>
            <a:ext cx="432542" cy="743628"/>
            <a:chOff x="-39205300" y="3220175"/>
            <a:chExt cx="185100" cy="318225"/>
          </a:xfrm>
        </p:grpSpPr>
        <p:sp>
          <p:nvSpPr>
            <p:cNvPr id="5607" name="Google Shape;5607;p72"/>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08" name="Google Shape;5608;p72"/>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09" name="Google Shape;5609;p72"/>
          <p:cNvGrpSpPr/>
          <p:nvPr/>
        </p:nvGrpSpPr>
        <p:grpSpPr>
          <a:xfrm>
            <a:off x="3544741" y="6246326"/>
            <a:ext cx="600032" cy="738546"/>
            <a:chOff x="-39248625" y="3588600"/>
            <a:chExt cx="256775" cy="316050"/>
          </a:xfrm>
        </p:grpSpPr>
        <p:sp>
          <p:nvSpPr>
            <p:cNvPr id="5610" name="Google Shape;5610;p72"/>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1" name="Google Shape;5611;p72"/>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612" name="Google Shape;5612;p72"/>
          <p:cNvSpPr/>
          <p:nvPr/>
        </p:nvSpPr>
        <p:spPr>
          <a:xfrm>
            <a:off x="3486783" y="7157577"/>
            <a:ext cx="727095" cy="741817"/>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3" name="Google Shape;5613;p72"/>
          <p:cNvSpPr/>
          <p:nvPr/>
        </p:nvSpPr>
        <p:spPr>
          <a:xfrm>
            <a:off x="7865877" y="5300454"/>
            <a:ext cx="739948" cy="737202"/>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614" name="Google Shape;5614;p72"/>
          <p:cNvGrpSpPr/>
          <p:nvPr/>
        </p:nvGrpSpPr>
        <p:grpSpPr>
          <a:xfrm>
            <a:off x="2446168" y="2622358"/>
            <a:ext cx="859008" cy="741759"/>
            <a:chOff x="-42651700" y="3217825"/>
            <a:chExt cx="367600" cy="317425"/>
          </a:xfrm>
        </p:grpSpPr>
        <p:sp>
          <p:nvSpPr>
            <p:cNvPr id="5615" name="Google Shape;5615;p72"/>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6" name="Google Shape;5616;p72"/>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7" name="Google Shape;5617;p72"/>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18" name="Google Shape;5618;p72"/>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19" name="Google Shape;5619;p72"/>
          <p:cNvGrpSpPr/>
          <p:nvPr/>
        </p:nvGrpSpPr>
        <p:grpSpPr>
          <a:xfrm>
            <a:off x="2517032" y="3501659"/>
            <a:ext cx="717281" cy="726453"/>
            <a:chOff x="-42617300" y="3587775"/>
            <a:chExt cx="306950" cy="310875"/>
          </a:xfrm>
        </p:grpSpPr>
        <p:sp>
          <p:nvSpPr>
            <p:cNvPr id="5620" name="Google Shape;5620;p72"/>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1" name="Google Shape;5621;p72"/>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622" name="Google Shape;5622;p72"/>
          <p:cNvSpPr/>
          <p:nvPr/>
        </p:nvSpPr>
        <p:spPr>
          <a:xfrm>
            <a:off x="2509936" y="4379744"/>
            <a:ext cx="743570" cy="739948"/>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623" name="Google Shape;5623;p72"/>
          <p:cNvGrpSpPr/>
          <p:nvPr/>
        </p:nvGrpSpPr>
        <p:grpSpPr>
          <a:xfrm>
            <a:off x="6860687" y="2671139"/>
            <a:ext cx="753852" cy="740649"/>
            <a:chOff x="-40748275" y="3238700"/>
            <a:chExt cx="322600" cy="316950"/>
          </a:xfrm>
        </p:grpSpPr>
        <p:sp>
          <p:nvSpPr>
            <p:cNvPr id="5624" name="Google Shape;5624;p72"/>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5" name="Google Shape;5625;p72"/>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6" name="Google Shape;5626;p72"/>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7" name="Google Shape;5627;p72"/>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8" name="Google Shape;5628;p72"/>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29" name="Google Shape;5629;p72"/>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30" name="Google Shape;5630;p72"/>
          <p:cNvGrpSpPr/>
          <p:nvPr/>
        </p:nvGrpSpPr>
        <p:grpSpPr>
          <a:xfrm>
            <a:off x="6865798" y="3607107"/>
            <a:ext cx="743628" cy="677380"/>
            <a:chOff x="-40745125" y="3632900"/>
            <a:chExt cx="318225" cy="289875"/>
          </a:xfrm>
        </p:grpSpPr>
        <p:sp>
          <p:nvSpPr>
            <p:cNvPr id="5631" name="Google Shape;5631;p72"/>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2" name="Google Shape;5632;p72"/>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3" name="Google Shape;5633;p72"/>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4" name="Google Shape;5634;p72"/>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5" name="Google Shape;5635;p72"/>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6" name="Google Shape;5636;p72"/>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37" name="Google Shape;5637;p72"/>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38" name="Google Shape;5638;p72"/>
          <p:cNvGrpSpPr/>
          <p:nvPr/>
        </p:nvGrpSpPr>
        <p:grpSpPr>
          <a:xfrm>
            <a:off x="6874094" y="4429527"/>
            <a:ext cx="727037" cy="740357"/>
            <a:chOff x="-40742750" y="3972175"/>
            <a:chExt cx="311125" cy="316825"/>
          </a:xfrm>
        </p:grpSpPr>
        <p:sp>
          <p:nvSpPr>
            <p:cNvPr id="5639" name="Google Shape;5639;p72"/>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0" name="Google Shape;5640;p72"/>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41" name="Google Shape;5641;p72"/>
          <p:cNvGrpSpPr/>
          <p:nvPr/>
        </p:nvGrpSpPr>
        <p:grpSpPr>
          <a:xfrm>
            <a:off x="4439417" y="5329865"/>
            <a:ext cx="533784" cy="739948"/>
            <a:chOff x="-38860325" y="3221750"/>
            <a:chExt cx="228425" cy="316650"/>
          </a:xfrm>
        </p:grpSpPr>
        <p:sp>
          <p:nvSpPr>
            <p:cNvPr id="5642" name="Google Shape;5642;p72"/>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3" name="Google Shape;5643;p72"/>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4" name="Google Shape;5644;p72"/>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5" name="Google Shape;5645;p72"/>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46" name="Google Shape;5646;p72"/>
          <p:cNvGrpSpPr/>
          <p:nvPr/>
        </p:nvGrpSpPr>
        <p:grpSpPr>
          <a:xfrm>
            <a:off x="4341030" y="6253979"/>
            <a:ext cx="760161" cy="734223"/>
            <a:chOff x="-38905225" y="3591875"/>
            <a:chExt cx="325300" cy="314200"/>
          </a:xfrm>
        </p:grpSpPr>
        <p:sp>
          <p:nvSpPr>
            <p:cNvPr id="5647" name="Google Shape;5647;p72"/>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8" name="Google Shape;5648;p72"/>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49" name="Google Shape;5649;p72"/>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650" name="Google Shape;5650;p72"/>
          <p:cNvSpPr/>
          <p:nvPr/>
        </p:nvSpPr>
        <p:spPr>
          <a:xfrm>
            <a:off x="4356657" y="7273534"/>
            <a:ext cx="739948" cy="625853"/>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651" name="Google Shape;5651;p72"/>
          <p:cNvGrpSpPr/>
          <p:nvPr/>
        </p:nvGrpSpPr>
        <p:grpSpPr>
          <a:xfrm>
            <a:off x="7954530" y="6224138"/>
            <a:ext cx="581630" cy="739480"/>
            <a:chOff x="-37370925" y="3579105"/>
            <a:chExt cx="248900" cy="316450"/>
          </a:xfrm>
        </p:grpSpPr>
        <p:sp>
          <p:nvSpPr>
            <p:cNvPr id="5652" name="Google Shape;5652;p72"/>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3" name="Google Shape;5653;p72"/>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654" name="Google Shape;5654;p72"/>
          <p:cNvSpPr/>
          <p:nvPr/>
        </p:nvSpPr>
        <p:spPr>
          <a:xfrm>
            <a:off x="3354638" y="2623733"/>
            <a:ext cx="728906" cy="738838"/>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5" name="Google Shape;5655;p72"/>
          <p:cNvSpPr/>
          <p:nvPr/>
        </p:nvSpPr>
        <p:spPr>
          <a:xfrm>
            <a:off x="3404321" y="3494338"/>
            <a:ext cx="629534" cy="743628"/>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656" name="Google Shape;5656;p72"/>
          <p:cNvGrpSpPr/>
          <p:nvPr/>
        </p:nvGrpSpPr>
        <p:grpSpPr>
          <a:xfrm>
            <a:off x="3341280" y="4380279"/>
            <a:ext cx="743628" cy="739948"/>
            <a:chOff x="-42259725" y="3951100"/>
            <a:chExt cx="318225" cy="316650"/>
          </a:xfrm>
        </p:grpSpPr>
        <p:sp>
          <p:nvSpPr>
            <p:cNvPr id="5657" name="Google Shape;5657;p72"/>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58" name="Google Shape;5658;p72"/>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59" name="Google Shape;5659;p72"/>
          <p:cNvGrpSpPr/>
          <p:nvPr/>
        </p:nvGrpSpPr>
        <p:grpSpPr>
          <a:xfrm>
            <a:off x="7738003" y="2738322"/>
            <a:ext cx="741759" cy="675510"/>
            <a:chOff x="-40378075" y="3267450"/>
            <a:chExt cx="317425" cy="289075"/>
          </a:xfrm>
        </p:grpSpPr>
        <p:sp>
          <p:nvSpPr>
            <p:cNvPr id="5660" name="Google Shape;5660;p72"/>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1" name="Google Shape;5661;p72"/>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2" name="Google Shape;5662;p72"/>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3" name="Google Shape;5663;p72"/>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64" name="Google Shape;5664;p72"/>
          <p:cNvGrpSpPr/>
          <p:nvPr/>
        </p:nvGrpSpPr>
        <p:grpSpPr>
          <a:xfrm>
            <a:off x="7745335" y="3540859"/>
            <a:ext cx="727095" cy="739948"/>
            <a:chOff x="-40372575" y="3604550"/>
            <a:chExt cx="311150" cy="316650"/>
          </a:xfrm>
        </p:grpSpPr>
        <p:sp>
          <p:nvSpPr>
            <p:cNvPr id="5665" name="Google Shape;5665;p72"/>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6" name="Google Shape;5666;p72"/>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67" name="Google Shape;5667;p72"/>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668" name="Google Shape;5668;p72"/>
          <p:cNvSpPr/>
          <p:nvPr/>
        </p:nvSpPr>
        <p:spPr>
          <a:xfrm>
            <a:off x="7752000" y="4427412"/>
            <a:ext cx="725226" cy="74380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669" name="Google Shape;5669;p72"/>
          <p:cNvGrpSpPr/>
          <p:nvPr/>
        </p:nvGrpSpPr>
        <p:grpSpPr>
          <a:xfrm>
            <a:off x="5193234" y="5326184"/>
            <a:ext cx="798076" cy="744329"/>
            <a:chOff x="-38542250" y="3220175"/>
            <a:chExt cx="341525" cy="318525"/>
          </a:xfrm>
        </p:grpSpPr>
        <p:sp>
          <p:nvSpPr>
            <p:cNvPr id="5670" name="Google Shape;5670;p72"/>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1" name="Google Shape;5671;p72"/>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2" name="Google Shape;5672;p72"/>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73" name="Google Shape;5673;p72"/>
          <p:cNvGrpSpPr/>
          <p:nvPr/>
        </p:nvGrpSpPr>
        <p:grpSpPr>
          <a:xfrm>
            <a:off x="5237098" y="6244923"/>
            <a:ext cx="739948" cy="738137"/>
            <a:chOff x="-38537400" y="3588000"/>
            <a:chExt cx="316650" cy="315875"/>
          </a:xfrm>
        </p:grpSpPr>
        <p:sp>
          <p:nvSpPr>
            <p:cNvPr id="5674" name="Google Shape;5674;p72"/>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5" name="Google Shape;5675;p72"/>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6" name="Google Shape;5676;p72"/>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77" name="Google Shape;5677;p72"/>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78" name="Google Shape;5678;p72"/>
          <p:cNvGrpSpPr/>
          <p:nvPr/>
        </p:nvGrpSpPr>
        <p:grpSpPr>
          <a:xfrm>
            <a:off x="5235258" y="7159982"/>
            <a:ext cx="743628" cy="739948"/>
            <a:chOff x="-38538975" y="3954250"/>
            <a:chExt cx="318225" cy="316650"/>
          </a:xfrm>
        </p:grpSpPr>
        <p:sp>
          <p:nvSpPr>
            <p:cNvPr id="5679" name="Google Shape;5679;p72"/>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0" name="Google Shape;5680;p72"/>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81" name="Google Shape;5681;p72"/>
          <p:cNvGrpSpPr/>
          <p:nvPr/>
        </p:nvGrpSpPr>
        <p:grpSpPr>
          <a:xfrm>
            <a:off x="7869882" y="7149836"/>
            <a:ext cx="750931" cy="743628"/>
            <a:chOff x="-37385100" y="3949908"/>
            <a:chExt cx="321350" cy="318225"/>
          </a:xfrm>
        </p:grpSpPr>
        <p:sp>
          <p:nvSpPr>
            <p:cNvPr id="5682" name="Google Shape;5682;p72"/>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3" name="Google Shape;5683;p72"/>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84" name="Google Shape;5684;p72"/>
          <p:cNvGrpSpPr/>
          <p:nvPr/>
        </p:nvGrpSpPr>
        <p:grpSpPr>
          <a:xfrm>
            <a:off x="4221201" y="2620956"/>
            <a:ext cx="741817" cy="741350"/>
            <a:chOff x="-41895050" y="3217225"/>
            <a:chExt cx="317450" cy="317250"/>
          </a:xfrm>
        </p:grpSpPr>
        <p:sp>
          <p:nvSpPr>
            <p:cNvPr id="5685" name="Google Shape;5685;p72"/>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6" name="Google Shape;5686;p72"/>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7" name="Google Shape;5687;p72"/>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8" name="Google Shape;5688;p72"/>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89" name="Google Shape;5689;p72"/>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690" name="Google Shape;5690;p72"/>
          <p:cNvGrpSpPr/>
          <p:nvPr/>
        </p:nvGrpSpPr>
        <p:grpSpPr>
          <a:xfrm>
            <a:off x="4220295" y="3494824"/>
            <a:ext cx="743628" cy="739948"/>
            <a:chOff x="-41893475" y="3584850"/>
            <a:chExt cx="318225" cy="316650"/>
          </a:xfrm>
        </p:grpSpPr>
        <p:sp>
          <p:nvSpPr>
            <p:cNvPr id="5691" name="Google Shape;5691;p72"/>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2" name="Google Shape;5692;p72"/>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3" name="Google Shape;5693;p72"/>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4" name="Google Shape;5694;p72"/>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695" name="Google Shape;5695;p72"/>
          <p:cNvSpPr/>
          <p:nvPr/>
        </p:nvSpPr>
        <p:spPr>
          <a:xfrm>
            <a:off x="4226241" y="4383425"/>
            <a:ext cx="743628" cy="738604"/>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6" name="Google Shape;5696;p72"/>
          <p:cNvSpPr/>
          <p:nvPr/>
        </p:nvSpPr>
        <p:spPr>
          <a:xfrm>
            <a:off x="1649757" y="5368100"/>
            <a:ext cx="877994" cy="738078"/>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697" name="Google Shape;5697;p72"/>
          <p:cNvGrpSpPr/>
          <p:nvPr/>
        </p:nvGrpSpPr>
        <p:grpSpPr>
          <a:xfrm>
            <a:off x="1760352" y="6285408"/>
            <a:ext cx="675043" cy="741817"/>
            <a:chOff x="-39998250" y="3605325"/>
            <a:chExt cx="288875" cy="317450"/>
          </a:xfrm>
        </p:grpSpPr>
        <p:sp>
          <p:nvSpPr>
            <p:cNvPr id="5698" name="Google Shape;5698;p72"/>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699" name="Google Shape;5699;p72"/>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00" name="Google Shape;5700;p72"/>
          <p:cNvGrpSpPr/>
          <p:nvPr/>
        </p:nvGrpSpPr>
        <p:grpSpPr>
          <a:xfrm>
            <a:off x="1727900" y="7202337"/>
            <a:ext cx="739948" cy="739889"/>
            <a:chOff x="-40011050" y="3972375"/>
            <a:chExt cx="316650" cy="316625"/>
          </a:xfrm>
        </p:grpSpPr>
        <p:sp>
          <p:nvSpPr>
            <p:cNvPr id="5701" name="Google Shape;5701;p72"/>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2" name="Google Shape;5702;p72"/>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03" name="Google Shape;5703;p72"/>
          <p:cNvGrpSpPr/>
          <p:nvPr/>
        </p:nvGrpSpPr>
        <p:grpSpPr>
          <a:xfrm>
            <a:off x="6191762" y="5331734"/>
            <a:ext cx="533842" cy="738078"/>
            <a:chOff x="-38129425" y="3222550"/>
            <a:chExt cx="228450" cy="315850"/>
          </a:xfrm>
        </p:grpSpPr>
        <p:sp>
          <p:nvSpPr>
            <p:cNvPr id="5704" name="Google Shape;5704;p72"/>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5" name="Google Shape;5705;p72"/>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06" name="Google Shape;5706;p72"/>
          <p:cNvGrpSpPr/>
          <p:nvPr/>
        </p:nvGrpSpPr>
        <p:grpSpPr>
          <a:xfrm>
            <a:off x="6101699" y="6244923"/>
            <a:ext cx="743570" cy="739948"/>
            <a:chOff x="-38172725" y="3588000"/>
            <a:chExt cx="318200" cy="316650"/>
          </a:xfrm>
        </p:grpSpPr>
        <p:sp>
          <p:nvSpPr>
            <p:cNvPr id="5707" name="Google Shape;5707;p72"/>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8" name="Google Shape;5708;p72"/>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09" name="Google Shape;5709;p72"/>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0" name="Google Shape;5710;p72"/>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1" name="Google Shape;5711;p72"/>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2" name="Google Shape;5712;p72"/>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3" name="Google Shape;5713;p72"/>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4" name="Google Shape;5714;p72"/>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15" name="Google Shape;5715;p72"/>
          <p:cNvGrpSpPr/>
          <p:nvPr/>
        </p:nvGrpSpPr>
        <p:grpSpPr>
          <a:xfrm>
            <a:off x="6253504" y="7161793"/>
            <a:ext cx="439961" cy="739948"/>
            <a:chOff x="-38109725" y="3955025"/>
            <a:chExt cx="188275" cy="316650"/>
          </a:xfrm>
        </p:grpSpPr>
        <p:sp>
          <p:nvSpPr>
            <p:cNvPr id="5716" name="Google Shape;5716;p72"/>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17" name="Google Shape;5717;p72"/>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718" name="Google Shape;5718;p72"/>
          <p:cNvSpPr/>
          <p:nvPr/>
        </p:nvSpPr>
        <p:spPr>
          <a:xfrm>
            <a:off x="4456709" y="8081316"/>
            <a:ext cx="767580" cy="740532"/>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719" name="Google Shape;5719;p72"/>
          <p:cNvGrpSpPr/>
          <p:nvPr/>
        </p:nvGrpSpPr>
        <p:grpSpPr>
          <a:xfrm>
            <a:off x="5084302" y="2624636"/>
            <a:ext cx="747309" cy="738137"/>
            <a:chOff x="-41530375" y="3218800"/>
            <a:chExt cx="319800" cy="315875"/>
          </a:xfrm>
        </p:grpSpPr>
        <p:sp>
          <p:nvSpPr>
            <p:cNvPr id="5720" name="Google Shape;5720;p72"/>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1" name="Google Shape;5721;p72"/>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22" name="Google Shape;5722;p72"/>
          <p:cNvGrpSpPr/>
          <p:nvPr/>
        </p:nvGrpSpPr>
        <p:grpSpPr>
          <a:xfrm>
            <a:off x="5088888" y="3654953"/>
            <a:ext cx="738137" cy="578007"/>
            <a:chOff x="-41526450" y="3653375"/>
            <a:chExt cx="315875" cy="247350"/>
          </a:xfrm>
        </p:grpSpPr>
        <p:sp>
          <p:nvSpPr>
            <p:cNvPr id="5723" name="Google Shape;5723;p72"/>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4" name="Google Shape;5724;p72"/>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25" name="Google Shape;5725;p72"/>
          <p:cNvGrpSpPr/>
          <p:nvPr/>
        </p:nvGrpSpPr>
        <p:grpSpPr>
          <a:xfrm>
            <a:off x="5091663" y="4380279"/>
            <a:ext cx="732587" cy="739948"/>
            <a:chOff x="-41526450" y="3951100"/>
            <a:chExt cx="313500" cy="316650"/>
          </a:xfrm>
        </p:grpSpPr>
        <p:sp>
          <p:nvSpPr>
            <p:cNvPr id="5726" name="Google Shape;5726;p72"/>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7" name="Google Shape;5727;p72"/>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28" name="Google Shape;5728;p72"/>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29" name="Google Shape;5729;p72"/>
          <p:cNvGrpSpPr/>
          <p:nvPr/>
        </p:nvGrpSpPr>
        <p:grpSpPr>
          <a:xfrm>
            <a:off x="2622172" y="5368539"/>
            <a:ext cx="679191" cy="743628"/>
            <a:chOff x="-39625900" y="3238300"/>
            <a:chExt cx="290650" cy="318225"/>
          </a:xfrm>
        </p:grpSpPr>
        <p:sp>
          <p:nvSpPr>
            <p:cNvPr id="5730" name="Google Shape;5730;p72"/>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1" name="Google Shape;5731;p72"/>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732" name="Google Shape;5732;p72"/>
          <p:cNvSpPr/>
          <p:nvPr/>
        </p:nvSpPr>
        <p:spPr>
          <a:xfrm>
            <a:off x="2666519" y="6286790"/>
            <a:ext cx="631345" cy="739948"/>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733" name="Google Shape;5733;p72"/>
          <p:cNvGrpSpPr/>
          <p:nvPr/>
        </p:nvGrpSpPr>
        <p:grpSpPr>
          <a:xfrm>
            <a:off x="2610274" y="7201460"/>
            <a:ext cx="732587" cy="740882"/>
            <a:chOff x="-39647175" y="3972000"/>
            <a:chExt cx="313500" cy="317050"/>
          </a:xfrm>
        </p:grpSpPr>
        <p:sp>
          <p:nvSpPr>
            <p:cNvPr id="5734" name="Google Shape;5734;p72"/>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5" name="Google Shape;5735;p72"/>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6" name="Google Shape;5736;p72"/>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37" name="Google Shape;5737;p72"/>
          <p:cNvGrpSpPr/>
          <p:nvPr/>
        </p:nvGrpSpPr>
        <p:grpSpPr>
          <a:xfrm>
            <a:off x="6948529" y="5329456"/>
            <a:ext cx="750989" cy="741759"/>
            <a:chOff x="-37808850" y="3221575"/>
            <a:chExt cx="321375" cy="317425"/>
          </a:xfrm>
        </p:grpSpPr>
        <p:sp>
          <p:nvSpPr>
            <p:cNvPr id="5738" name="Google Shape;5738;p72"/>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39" name="Google Shape;5739;p72"/>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40" name="Google Shape;5740;p72"/>
          <p:cNvGrpSpPr/>
          <p:nvPr/>
        </p:nvGrpSpPr>
        <p:grpSpPr>
          <a:xfrm>
            <a:off x="6966077" y="6373517"/>
            <a:ext cx="745498" cy="482316"/>
            <a:chOff x="-37806500" y="3643030"/>
            <a:chExt cx="319025" cy="206400"/>
          </a:xfrm>
        </p:grpSpPr>
        <p:sp>
          <p:nvSpPr>
            <p:cNvPr id="5741" name="Google Shape;5741;p72"/>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2" name="Google Shape;5742;p72"/>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43" name="Google Shape;5743;p72"/>
          <p:cNvGrpSpPr/>
          <p:nvPr/>
        </p:nvGrpSpPr>
        <p:grpSpPr>
          <a:xfrm>
            <a:off x="6970692" y="7158113"/>
            <a:ext cx="736267" cy="743628"/>
            <a:chOff x="-37804925" y="3953450"/>
            <a:chExt cx="315075" cy="318225"/>
          </a:xfrm>
        </p:grpSpPr>
        <p:sp>
          <p:nvSpPr>
            <p:cNvPr id="5744" name="Google Shape;5744;p7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5" name="Google Shape;5745;p7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46" name="Google Shape;5746;p7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747" name="Google Shape;5747;p72"/>
          <p:cNvSpPr/>
          <p:nvPr/>
        </p:nvSpPr>
        <p:spPr>
          <a:xfrm>
            <a:off x="5468579" y="8087600"/>
            <a:ext cx="531973" cy="738078"/>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748" name="Google Shape;5748;p72"/>
          <p:cNvGrpSpPr/>
          <p:nvPr/>
        </p:nvGrpSpPr>
        <p:grpSpPr>
          <a:xfrm>
            <a:off x="9680729" y="2657077"/>
            <a:ext cx="711325" cy="617451"/>
            <a:chOff x="-28462125" y="3199700"/>
            <a:chExt cx="298550" cy="259150"/>
          </a:xfrm>
        </p:grpSpPr>
        <p:sp>
          <p:nvSpPr>
            <p:cNvPr id="5749" name="Google Shape;5749;p72"/>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0" name="Google Shape;5750;p72"/>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1" name="Google Shape;5751;p72"/>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52" name="Google Shape;5752;p72"/>
          <p:cNvGrpSpPr/>
          <p:nvPr/>
        </p:nvGrpSpPr>
        <p:grpSpPr>
          <a:xfrm>
            <a:off x="9682635" y="3526456"/>
            <a:ext cx="707513" cy="705667"/>
            <a:chOff x="-28461325" y="3545475"/>
            <a:chExt cx="296950" cy="296175"/>
          </a:xfrm>
        </p:grpSpPr>
        <p:sp>
          <p:nvSpPr>
            <p:cNvPr id="5753" name="Google Shape;5753;p72"/>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4" name="Google Shape;5754;p72"/>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5" name="Google Shape;5755;p72"/>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6" name="Google Shape;5756;p72"/>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7" name="Google Shape;5757;p72"/>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58" name="Google Shape;5758;p72"/>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59" name="Google Shape;5759;p72"/>
          <p:cNvGrpSpPr/>
          <p:nvPr/>
        </p:nvGrpSpPr>
        <p:grpSpPr>
          <a:xfrm>
            <a:off x="9675100" y="4426543"/>
            <a:ext cx="722583" cy="705607"/>
            <a:chOff x="-28463700" y="3914875"/>
            <a:chExt cx="303275" cy="296150"/>
          </a:xfrm>
        </p:grpSpPr>
        <p:sp>
          <p:nvSpPr>
            <p:cNvPr id="5760" name="Google Shape;5760;p72"/>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1" name="Google Shape;5761;p72"/>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62" name="Google Shape;5762;p72"/>
          <p:cNvGrpSpPr/>
          <p:nvPr/>
        </p:nvGrpSpPr>
        <p:grpSpPr>
          <a:xfrm>
            <a:off x="14144669" y="2738710"/>
            <a:ext cx="703760" cy="454183"/>
            <a:chOff x="-26573400" y="3224125"/>
            <a:chExt cx="295375" cy="190625"/>
          </a:xfrm>
        </p:grpSpPr>
        <p:sp>
          <p:nvSpPr>
            <p:cNvPr id="5763" name="Google Shape;5763;p72"/>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4" name="Google Shape;5764;p72"/>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65" name="Google Shape;5765;p72"/>
          <p:cNvGrpSpPr/>
          <p:nvPr/>
        </p:nvGrpSpPr>
        <p:grpSpPr>
          <a:xfrm>
            <a:off x="14144669" y="3527380"/>
            <a:ext cx="703760" cy="703820"/>
            <a:chOff x="-26573400" y="3546250"/>
            <a:chExt cx="295375" cy="295400"/>
          </a:xfrm>
        </p:grpSpPr>
        <p:sp>
          <p:nvSpPr>
            <p:cNvPr id="5766" name="Google Shape;5766;p7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7" name="Google Shape;5767;p7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8" name="Google Shape;5768;p7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69" name="Google Shape;5769;p7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0" name="Google Shape;5770;p7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71" name="Google Shape;5771;p72"/>
          <p:cNvGrpSpPr/>
          <p:nvPr/>
        </p:nvGrpSpPr>
        <p:grpSpPr>
          <a:xfrm>
            <a:off x="14121230" y="4427198"/>
            <a:ext cx="750638" cy="704297"/>
            <a:chOff x="-26583625" y="3917025"/>
            <a:chExt cx="315050" cy="295600"/>
          </a:xfrm>
        </p:grpSpPr>
        <p:sp>
          <p:nvSpPr>
            <p:cNvPr id="5772" name="Google Shape;5772;p72"/>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3" name="Google Shape;5773;p72"/>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4" name="Google Shape;5774;p72"/>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5" name="Google Shape;5775;p72"/>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776" name="Google Shape;5776;p72"/>
          <p:cNvSpPr/>
          <p:nvPr/>
        </p:nvSpPr>
        <p:spPr>
          <a:xfrm>
            <a:off x="11455406" y="5388228"/>
            <a:ext cx="705667" cy="70376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777" name="Google Shape;5777;p72"/>
          <p:cNvGrpSpPr/>
          <p:nvPr/>
        </p:nvGrpSpPr>
        <p:grpSpPr>
          <a:xfrm>
            <a:off x="11518259" y="6345257"/>
            <a:ext cx="578078" cy="705667"/>
            <a:chOff x="-24694925" y="3518700"/>
            <a:chExt cx="242625" cy="296175"/>
          </a:xfrm>
        </p:grpSpPr>
        <p:sp>
          <p:nvSpPr>
            <p:cNvPr id="5778" name="Google Shape;5778;p72"/>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79" name="Google Shape;5779;p72"/>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0" name="Google Shape;5780;p72"/>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1" name="Google Shape;5781;p72"/>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82" name="Google Shape;5782;p72"/>
          <p:cNvGrpSpPr/>
          <p:nvPr/>
        </p:nvGrpSpPr>
        <p:grpSpPr>
          <a:xfrm>
            <a:off x="11517335" y="7245314"/>
            <a:ext cx="579925" cy="705667"/>
            <a:chOff x="-24709100" y="3888875"/>
            <a:chExt cx="243400" cy="296175"/>
          </a:xfrm>
        </p:grpSpPr>
        <p:sp>
          <p:nvSpPr>
            <p:cNvPr id="5783" name="Google Shape;5783;p72"/>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4" name="Google Shape;5784;p72"/>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5" name="Google Shape;5785;p72"/>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86" name="Google Shape;5786;p72"/>
          <p:cNvGrpSpPr/>
          <p:nvPr/>
        </p:nvGrpSpPr>
        <p:grpSpPr>
          <a:xfrm>
            <a:off x="15917336" y="5390641"/>
            <a:ext cx="713112" cy="699114"/>
            <a:chOff x="-22863675" y="3131775"/>
            <a:chExt cx="299300" cy="293425"/>
          </a:xfrm>
        </p:grpSpPr>
        <p:sp>
          <p:nvSpPr>
            <p:cNvPr id="5787" name="Google Shape;5787;p72"/>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8" name="Google Shape;5788;p72"/>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89" name="Google Shape;5789;p72"/>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790" name="Google Shape;5790;p72"/>
          <p:cNvGrpSpPr/>
          <p:nvPr/>
        </p:nvGrpSpPr>
        <p:grpSpPr>
          <a:xfrm>
            <a:off x="10603063" y="2612998"/>
            <a:ext cx="621203" cy="705607"/>
            <a:chOff x="-28069875" y="3175300"/>
            <a:chExt cx="260725" cy="296150"/>
          </a:xfrm>
        </p:grpSpPr>
        <p:sp>
          <p:nvSpPr>
            <p:cNvPr id="5791" name="Google Shape;5791;p72"/>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2" name="Google Shape;5792;p72"/>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3" name="Google Shape;5793;p72"/>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4" name="Google Shape;5794;p72"/>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5" name="Google Shape;5795;p72"/>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6" name="Google Shape;5796;p72"/>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7" name="Google Shape;5797;p72"/>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8" name="Google Shape;5798;p72"/>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799" name="Google Shape;5799;p72"/>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800" name="Google Shape;5800;p72"/>
          <p:cNvSpPr/>
          <p:nvPr/>
        </p:nvSpPr>
        <p:spPr>
          <a:xfrm>
            <a:off x="10561930" y="3528469"/>
            <a:ext cx="705607" cy="701437"/>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801" name="Google Shape;5801;p72"/>
          <p:cNvGrpSpPr/>
          <p:nvPr/>
        </p:nvGrpSpPr>
        <p:grpSpPr>
          <a:xfrm>
            <a:off x="10685620" y="4427466"/>
            <a:ext cx="456089" cy="703760"/>
            <a:chOff x="-28032075" y="3916450"/>
            <a:chExt cx="191425" cy="295375"/>
          </a:xfrm>
        </p:grpSpPr>
        <p:sp>
          <p:nvSpPr>
            <p:cNvPr id="5802" name="Google Shape;5802;p72"/>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3" name="Google Shape;5803;p72"/>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4" name="Google Shape;5804;p72"/>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05" name="Google Shape;5805;p72"/>
          <p:cNvGrpSpPr/>
          <p:nvPr/>
        </p:nvGrpSpPr>
        <p:grpSpPr>
          <a:xfrm>
            <a:off x="15016314" y="2612969"/>
            <a:ext cx="705667" cy="705667"/>
            <a:chOff x="-26201650" y="3176075"/>
            <a:chExt cx="296175" cy="296175"/>
          </a:xfrm>
        </p:grpSpPr>
        <p:sp>
          <p:nvSpPr>
            <p:cNvPr id="5806" name="Google Shape;5806;p72"/>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07" name="Google Shape;5807;p72"/>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08" name="Google Shape;5808;p72"/>
          <p:cNvGrpSpPr/>
          <p:nvPr/>
        </p:nvGrpSpPr>
        <p:grpSpPr>
          <a:xfrm>
            <a:off x="15015361" y="3527409"/>
            <a:ext cx="707573" cy="703760"/>
            <a:chOff x="-26204800" y="3547050"/>
            <a:chExt cx="296975" cy="295375"/>
          </a:xfrm>
        </p:grpSpPr>
        <p:sp>
          <p:nvSpPr>
            <p:cNvPr id="5809" name="Google Shape;5809;p72"/>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0" name="Google Shape;5810;p72"/>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811" name="Google Shape;5811;p72"/>
          <p:cNvSpPr/>
          <p:nvPr/>
        </p:nvSpPr>
        <p:spPr>
          <a:xfrm>
            <a:off x="15081134" y="4426401"/>
            <a:ext cx="578019" cy="705667"/>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812" name="Google Shape;5812;p72"/>
          <p:cNvGrpSpPr/>
          <p:nvPr/>
        </p:nvGrpSpPr>
        <p:grpSpPr>
          <a:xfrm>
            <a:off x="12357870" y="5387365"/>
            <a:ext cx="690656" cy="705667"/>
            <a:chOff x="-24353875" y="3147725"/>
            <a:chExt cx="289875" cy="296175"/>
          </a:xfrm>
        </p:grpSpPr>
        <p:sp>
          <p:nvSpPr>
            <p:cNvPr id="5813" name="Google Shape;5813;p72"/>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4" name="Google Shape;5814;p72"/>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15" name="Google Shape;5815;p72"/>
          <p:cNvGrpSpPr/>
          <p:nvPr/>
        </p:nvGrpSpPr>
        <p:grpSpPr>
          <a:xfrm>
            <a:off x="12373834" y="6346181"/>
            <a:ext cx="658729" cy="703820"/>
            <a:chOff x="-24344425" y="3519475"/>
            <a:chExt cx="276475" cy="295400"/>
          </a:xfrm>
        </p:grpSpPr>
        <p:sp>
          <p:nvSpPr>
            <p:cNvPr id="5816" name="Google Shape;5816;p72"/>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17" name="Google Shape;5817;p72"/>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18" name="Google Shape;5818;p72"/>
          <p:cNvGrpSpPr/>
          <p:nvPr/>
        </p:nvGrpSpPr>
        <p:grpSpPr>
          <a:xfrm>
            <a:off x="12353195" y="7250020"/>
            <a:ext cx="700008" cy="696255"/>
            <a:chOff x="-24353075" y="3891250"/>
            <a:chExt cx="293800" cy="292225"/>
          </a:xfrm>
        </p:grpSpPr>
        <p:sp>
          <p:nvSpPr>
            <p:cNvPr id="5819" name="Google Shape;5819;p72"/>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0" name="Google Shape;5820;p72"/>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21" name="Google Shape;5821;p72"/>
          <p:cNvGrpSpPr/>
          <p:nvPr/>
        </p:nvGrpSpPr>
        <p:grpSpPr>
          <a:xfrm>
            <a:off x="15920136" y="6346627"/>
            <a:ext cx="707513" cy="702927"/>
            <a:chOff x="-22845575" y="3504075"/>
            <a:chExt cx="296950" cy="295025"/>
          </a:xfrm>
        </p:grpSpPr>
        <p:sp>
          <p:nvSpPr>
            <p:cNvPr id="5822" name="Google Shape;5822;p72"/>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3" name="Google Shape;5823;p72"/>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24" name="Google Shape;5824;p72"/>
          <p:cNvGrpSpPr/>
          <p:nvPr/>
        </p:nvGrpSpPr>
        <p:grpSpPr>
          <a:xfrm>
            <a:off x="11506499" y="2613922"/>
            <a:ext cx="598688" cy="703760"/>
            <a:chOff x="-27691025" y="3175300"/>
            <a:chExt cx="251275" cy="295375"/>
          </a:xfrm>
        </p:grpSpPr>
        <p:sp>
          <p:nvSpPr>
            <p:cNvPr id="5825" name="Google Shape;5825;p72"/>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6" name="Google Shape;5826;p72"/>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7" name="Google Shape;5827;p72"/>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28" name="Google Shape;5828;p72"/>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29" name="Google Shape;5829;p72"/>
          <p:cNvGrpSpPr/>
          <p:nvPr/>
        </p:nvGrpSpPr>
        <p:grpSpPr>
          <a:xfrm>
            <a:off x="11451133" y="3651275"/>
            <a:ext cx="709419" cy="456030"/>
            <a:chOff x="-27721750" y="3598250"/>
            <a:chExt cx="297750" cy="191400"/>
          </a:xfrm>
        </p:grpSpPr>
        <p:sp>
          <p:nvSpPr>
            <p:cNvPr id="5830" name="Google Shape;5830;p72"/>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1" name="Google Shape;5831;p72"/>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32" name="Google Shape;5832;p72"/>
          <p:cNvGrpSpPr/>
          <p:nvPr/>
        </p:nvGrpSpPr>
        <p:grpSpPr>
          <a:xfrm>
            <a:off x="11453932" y="4438367"/>
            <a:ext cx="703820" cy="681960"/>
            <a:chOff x="-27719400" y="3925600"/>
            <a:chExt cx="295400" cy="286225"/>
          </a:xfrm>
        </p:grpSpPr>
        <p:sp>
          <p:nvSpPr>
            <p:cNvPr id="5833" name="Google Shape;5833;p72"/>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4" name="Google Shape;5834;p72"/>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35" name="Google Shape;5835;p72"/>
          <p:cNvGrpSpPr/>
          <p:nvPr/>
        </p:nvGrpSpPr>
        <p:grpSpPr>
          <a:xfrm>
            <a:off x="15896476" y="2612045"/>
            <a:ext cx="707513" cy="707513"/>
            <a:chOff x="-25834600" y="3176875"/>
            <a:chExt cx="296950" cy="296950"/>
          </a:xfrm>
        </p:grpSpPr>
        <p:sp>
          <p:nvSpPr>
            <p:cNvPr id="5836" name="Google Shape;5836;p72"/>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7" name="Google Shape;5837;p72"/>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8" name="Google Shape;5838;p72"/>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39" name="Google Shape;5839;p72"/>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0" name="Google Shape;5840;p72"/>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41" name="Google Shape;5841;p72"/>
          <p:cNvGrpSpPr/>
          <p:nvPr/>
        </p:nvGrpSpPr>
        <p:grpSpPr>
          <a:xfrm>
            <a:off x="15896476" y="3548049"/>
            <a:ext cx="707513" cy="662482"/>
            <a:chOff x="-25834600" y="3564375"/>
            <a:chExt cx="296950" cy="278050"/>
          </a:xfrm>
        </p:grpSpPr>
        <p:sp>
          <p:nvSpPr>
            <p:cNvPr id="5842" name="Google Shape;5842;p72"/>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3" name="Google Shape;5843;p72"/>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4" name="Google Shape;5844;p72"/>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5" name="Google Shape;5845;p72"/>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6" name="Google Shape;5846;p72"/>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7" name="Google Shape;5847;p72"/>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8" name="Google Shape;5848;p72"/>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49" name="Google Shape;5849;p72"/>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50" name="Google Shape;5850;p72"/>
          <p:cNvGrpSpPr/>
          <p:nvPr/>
        </p:nvGrpSpPr>
        <p:grpSpPr>
          <a:xfrm>
            <a:off x="15892724" y="4426752"/>
            <a:ext cx="715018" cy="705190"/>
            <a:chOff x="-25834600" y="3915850"/>
            <a:chExt cx="300100" cy="295975"/>
          </a:xfrm>
        </p:grpSpPr>
        <p:sp>
          <p:nvSpPr>
            <p:cNvPr id="5851" name="Google Shape;5851;p72"/>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2" name="Google Shape;5852;p72"/>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3" name="Google Shape;5853;p72"/>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54" name="Google Shape;5854;p72"/>
          <p:cNvGrpSpPr/>
          <p:nvPr/>
        </p:nvGrpSpPr>
        <p:grpSpPr>
          <a:xfrm>
            <a:off x="13363579" y="5389212"/>
            <a:ext cx="457936" cy="701974"/>
            <a:chOff x="-23930925" y="3149300"/>
            <a:chExt cx="192200" cy="294625"/>
          </a:xfrm>
        </p:grpSpPr>
        <p:sp>
          <p:nvSpPr>
            <p:cNvPr id="5855" name="Google Shape;5855;p72"/>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6" name="Google Shape;5856;p72"/>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7" name="Google Shape;5857;p72"/>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58" name="Google Shape;5858;p72"/>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59" name="Google Shape;5859;p72"/>
          <p:cNvGrpSpPr/>
          <p:nvPr/>
        </p:nvGrpSpPr>
        <p:grpSpPr>
          <a:xfrm>
            <a:off x="13277240" y="6346181"/>
            <a:ext cx="630615" cy="703820"/>
            <a:chOff x="-23962425" y="3519475"/>
            <a:chExt cx="264675" cy="295400"/>
          </a:xfrm>
        </p:grpSpPr>
        <p:sp>
          <p:nvSpPr>
            <p:cNvPr id="5860" name="Google Shape;5860;p72"/>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1" name="Google Shape;5861;p72"/>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862" name="Google Shape;5862;p72"/>
          <p:cNvSpPr/>
          <p:nvPr/>
        </p:nvSpPr>
        <p:spPr>
          <a:xfrm>
            <a:off x="13218111" y="7253601"/>
            <a:ext cx="750698" cy="688869"/>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863" name="Google Shape;5863;p72"/>
          <p:cNvGrpSpPr/>
          <p:nvPr/>
        </p:nvGrpSpPr>
        <p:grpSpPr>
          <a:xfrm>
            <a:off x="16034591" y="7246268"/>
            <a:ext cx="478605" cy="703760"/>
            <a:chOff x="-22788075" y="3904625"/>
            <a:chExt cx="200875" cy="295375"/>
          </a:xfrm>
        </p:grpSpPr>
        <p:sp>
          <p:nvSpPr>
            <p:cNvPr id="5864" name="Google Shape;5864;p72"/>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5" name="Google Shape;5865;p72"/>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6" name="Google Shape;5866;p72"/>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67" name="Google Shape;5867;p72"/>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68" name="Google Shape;5868;p72"/>
          <p:cNvGrpSpPr/>
          <p:nvPr/>
        </p:nvGrpSpPr>
        <p:grpSpPr>
          <a:xfrm>
            <a:off x="12345187" y="2612998"/>
            <a:ext cx="709419" cy="705607"/>
            <a:chOff x="-27351575" y="3175300"/>
            <a:chExt cx="297750" cy="296150"/>
          </a:xfrm>
        </p:grpSpPr>
        <p:sp>
          <p:nvSpPr>
            <p:cNvPr id="5869" name="Google Shape;5869;p72"/>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0" name="Google Shape;5870;p72"/>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1" name="Google Shape;5871;p72"/>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2" name="Google Shape;5872;p72"/>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73" name="Google Shape;5873;p72"/>
          <p:cNvGrpSpPr/>
          <p:nvPr/>
        </p:nvGrpSpPr>
        <p:grpSpPr>
          <a:xfrm>
            <a:off x="12430603" y="3526218"/>
            <a:ext cx="538587" cy="706143"/>
            <a:chOff x="-27313750" y="3545275"/>
            <a:chExt cx="226050" cy="296375"/>
          </a:xfrm>
        </p:grpSpPr>
        <p:sp>
          <p:nvSpPr>
            <p:cNvPr id="5874" name="Google Shape;5874;p72"/>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5" name="Google Shape;5875;p72"/>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6" name="Google Shape;5876;p72"/>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77" name="Google Shape;5877;p72"/>
          <p:cNvGrpSpPr/>
          <p:nvPr/>
        </p:nvGrpSpPr>
        <p:grpSpPr>
          <a:xfrm>
            <a:off x="12345187" y="4422761"/>
            <a:ext cx="709419" cy="713172"/>
            <a:chOff x="-27351575" y="3915650"/>
            <a:chExt cx="297750" cy="299325"/>
          </a:xfrm>
        </p:grpSpPr>
        <p:sp>
          <p:nvSpPr>
            <p:cNvPr id="5878" name="Google Shape;5878;p72"/>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79" name="Google Shape;5879;p72"/>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80" name="Google Shape;5880;p72"/>
          <p:cNvGrpSpPr/>
          <p:nvPr/>
        </p:nvGrpSpPr>
        <p:grpSpPr>
          <a:xfrm>
            <a:off x="9720167" y="5387158"/>
            <a:ext cx="638120" cy="706084"/>
            <a:chOff x="-25445525" y="3175900"/>
            <a:chExt cx="267825" cy="296350"/>
          </a:xfrm>
        </p:grpSpPr>
        <p:sp>
          <p:nvSpPr>
            <p:cNvPr id="5881" name="Google Shape;5881;p72"/>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2" name="Google Shape;5882;p72"/>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3" name="Google Shape;5883;p72"/>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84" name="Google Shape;5884;p72"/>
          <p:cNvGrpSpPr/>
          <p:nvPr/>
        </p:nvGrpSpPr>
        <p:grpSpPr>
          <a:xfrm>
            <a:off x="9683594" y="6367804"/>
            <a:ext cx="711266" cy="660576"/>
            <a:chOff x="-25465200" y="3565175"/>
            <a:chExt cx="298525" cy="277250"/>
          </a:xfrm>
        </p:grpSpPr>
        <p:sp>
          <p:nvSpPr>
            <p:cNvPr id="5885" name="Google Shape;5885;p72"/>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6" name="Google Shape;5886;p72"/>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87" name="Google Shape;5887;p72"/>
          <p:cNvGrpSpPr/>
          <p:nvPr/>
        </p:nvGrpSpPr>
        <p:grpSpPr>
          <a:xfrm>
            <a:off x="9682671" y="7246864"/>
            <a:ext cx="713112" cy="702569"/>
            <a:chOff x="-25465200" y="3916150"/>
            <a:chExt cx="299300" cy="294875"/>
          </a:xfrm>
        </p:grpSpPr>
        <p:sp>
          <p:nvSpPr>
            <p:cNvPr id="5888" name="Google Shape;5888;p72"/>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89" name="Google Shape;5889;p72"/>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890" name="Google Shape;5890;p72"/>
          <p:cNvGrpSpPr/>
          <p:nvPr/>
        </p:nvGrpSpPr>
        <p:grpSpPr>
          <a:xfrm>
            <a:off x="14137550" y="5387395"/>
            <a:ext cx="703760" cy="705607"/>
            <a:chOff x="-23615075" y="3148525"/>
            <a:chExt cx="295375" cy="296150"/>
          </a:xfrm>
        </p:grpSpPr>
        <p:sp>
          <p:nvSpPr>
            <p:cNvPr id="5891" name="Google Shape;5891;p72"/>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2" name="Google Shape;5892;p72"/>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3" name="Google Shape;5893;p72"/>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4" name="Google Shape;5894;p72"/>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895" name="Google Shape;5895;p72"/>
          <p:cNvSpPr/>
          <p:nvPr/>
        </p:nvSpPr>
        <p:spPr>
          <a:xfrm>
            <a:off x="14133743" y="6344114"/>
            <a:ext cx="713172" cy="707751"/>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896" name="Google Shape;5896;p72"/>
          <p:cNvGrpSpPr/>
          <p:nvPr/>
        </p:nvGrpSpPr>
        <p:grpSpPr>
          <a:xfrm>
            <a:off x="14136597" y="7265954"/>
            <a:ext cx="705667" cy="664388"/>
            <a:chOff x="-23615075" y="3906200"/>
            <a:chExt cx="296175" cy="278850"/>
          </a:xfrm>
        </p:grpSpPr>
        <p:sp>
          <p:nvSpPr>
            <p:cNvPr id="5897" name="Google Shape;5897;p72"/>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8" name="Google Shape;5898;p72"/>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899" name="Google Shape;5899;p72"/>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900" name="Google Shape;5900;p72"/>
          <p:cNvSpPr/>
          <p:nvPr/>
        </p:nvSpPr>
        <p:spPr>
          <a:xfrm>
            <a:off x="12374262" y="8129889"/>
            <a:ext cx="703760" cy="70191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901" name="Google Shape;5901;p72"/>
          <p:cNvGrpSpPr/>
          <p:nvPr/>
        </p:nvGrpSpPr>
        <p:grpSpPr>
          <a:xfrm>
            <a:off x="13234535" y="2613237"/>
            <a:ext cx="707513" cy="705130"/>
            <a:chOff x="-26980600" y="3175500"/>
            <a:chExt cx="296950" cy="295950"/>
          </a:xfrm>
        </p:grpSpPr>
        <p:sp>
          <p:nvSpPr>
            <p:cNvPr id="5902" name="Google Shape;5902;p72"/>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3" name="Google Shape;5903;p72"/>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4" name="Google Shape;5904;p72"/>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905" name="Google Shape;5905;p72"/>
          <p:cNvSpPr/>
          <p:nvPr/>
        </p:nvSpPr>
        <p:spPr>
          <a:xfrm>
            <a:off x="13279669" y="3527278"/>
            <a:ext cx="619297" cy="70382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906" name="Google Shape;5906;p72"/>
          <p:cNvGrpSpPr/>
          <p:nvPr/>
        </p:nvGrpSpPr>
        <p:grpSpPr>
          <a:xfrm>
            <a:off x="13235488" y="4490308"/>
            <a:ext cx="705607" cy="578078"/>
            <a:chOff x="-26981375" y="3951875"/>
            <a:chExt cx="296150" cy="242625"/>
          </a:xfrm>
        </p:grpSpPr>
        <p:sp>
          <p:nvSpPr>
            <p:cNvPr id="5907" name="Google Shape;5907;p72"/>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8" name="Google Shape;5908;p72"/>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09" name="Google Shape;5909;p72"/>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910" name="Google Shape;5910;p72"/>
          <p:cNvGrpSpPr/>
          <p:nvPr/>
        </p:nvGrpSpPr>
        <p:grpSpPr>
          <a:xfrm>
            <a:off x="10565573" y="5385490"/>
            <a:ext cx="703820" cy="709419"/>
            <a:chOff x="-25094250" y="3176075"/>
            <a:chExt cx="295400" cy="297750"/>
          </a:xfrm>
        </p:grpSpPr>
        <p:sp>
          <p:nvSpPr>
            <p:cNvPr id="5911" name="Google Shape;5911;p72"/>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2" name="Google Shape;5912;p72"/>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3" name="Google Shape;5913;p72"/>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914" name="Google Shape;5914;p72"/>
          <p:cNvGrpSpPr/>
          <p:nvPr/>
        </p:nvGrpSpPr>
        <p:grpSpPr>
          <a:xfrm>
            <a:off x="10565573" y="6346211"/>
            <a:ext cx="703820" cy="703760"/>
            <a:chOff x="-25094250" y="3547050"/>
            <a:chExt cx="295400" cy="295375"/>
          </a:xfrm>
        </p:grpSpPr>
        <p:sp>
          <p:nvSpPr>
            <p:cNvPr id="5915" name="Google Shape;5915;p72"/>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6" name="Google Shape;5916;p72"/>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7" name="Google Shape;5917;p72"/>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8" name="Google Shape;5918;p72"/>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19" name="Google Shape;5919;p72"/>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920" name="Google Shape;5920;p72"/>
          <p:cNvSpPr/>
          <p:nvPr/>
        </p:nvSpPr>
        <p:spPr>
          <a:xfrm>
            <a:off x="10565605" y="7356171"/>
            <a:ext cx="705667" cy="483727"/>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921" name="Google Shape;5921;p72"/>
          <p:cNvGrpSpPr/>
          <p:nvPr/>
        </p:nvGrpSpPr>
        <p:grpSpPr>
          <a:xfrm>
            <a:off x="15029728" y="5387395"/>
            <a:ext cx="705607" cy="705607"/>
            <a:chOff x="-23245675" y="3148525"/>
            <a:chExt cx="296150" cy="296150"/>
          </a:xfrm>
        </p:grpSpPr>
        <p:sp>
          <p:nvSpPr>
            <p:cNvPr id="5922" name="Google Shape;5922;p72"/>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3" name="Google Shape;5923;p72"/>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4" name="Google Shape;5924;p72"/>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925" name="Google Shape;5925;p72"/>
          <p:cNvSpPr/>
          <p:nvPr/>
        </p:nvSpPr>
        <p:spPr>
          <a:xfrm>
            <a:off x="15114091" y="6346080"/>
            <a:ext cx="538646" cy="70382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926" name="Google Shape;5926;p72"/>
          <p:cNvGrpSpPr/>
          <p:nvPr/>
        </p:nvGrpSpPr>
        <p:grpSpPr>
          <a:xfrm>
            <a:off x="15030651" y="7245344"/>
            <a:ext cx="703760" cy="705607"/>
            <a:chOff x="-23244900" y="3888100"/>
            <a:chExt cx="295375" cy="296150"/>
          </a:xfrm>
        </p:grpSpPr>
        <p:sp>
          <p:nvSpPr>
            <p:cNvPr id="5927" name="Google Shape;5927;p72"/>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8" name="Google Shape;5928;p72"/>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29" name="Google Shape;5929;p72"/>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0" name="Google Shape;5930;p72"/>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1" name="Google Shape;5931;p72"/>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2" name="Google Shape;5932;p72"/>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3" name="Google Shape;5933;p72"/>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4" name="Google Shape;5934;p72"/>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5" name="Google Shape;5935;p72"/>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6" name="Google Shape;5936;p72"/>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7" name="Google Shape;5937;p72"/>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938" name="Google Shape;5938;p72"/>
          <p:cNvSpPr/>
          <p:nvPr/>
        </p:nvSpPr>
        <p:spPr>
          <a:xfrm>
            <a:off x="13183178" y="8127076"/>
            <a:ext cx="707573" cy="707513"/>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39" name="Google Shape;5939;p72"/>
          <p:cNvSpPr txBox="1"/>
          <p:nvPr/>
        </p:nvSpPr>
        <p:spPr>
          <a:xfrm>
            <a:off x="1653175" y="1022034"/>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Educational Icons</a:t>
            </a:r>
            <a:endParaRPr sz="4800">
              <a:solidFill>
                <a:schemeClr val="lt1"/>
              </a:solidFill>
            </a:endParaRPr>
          </a:p>
        </p:txBody>
      </p:sp>
      <p:sp>
        <p:nvSpPr>
          <p:cNvPr id="5940" name="Google Shape;5940;p72"/>
          <p:cNvSpPr txBox="1"/>
          <p:nvPr/>
        </p:nvSpPr>
        <p:spPr>
          <a:xfrm>
            <a:off x="9670625" y="1022034"/>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Medical Icons</a:t>
            </a:r>
            <a:endParaRPr sz="48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44" name="Shape 5944"/>
        <p:cNvGrpSpPr/>
        <p:nvPr/>
      </p:nvGrpSpPr>
      <p:grpSpPr>
        <a:xfrm>
          <a:off x="0" y="0"/>
          <a:ext cx="0" cy="0"/>
          <a:chOff x="0" y="0"/>
          <a:chExt cx="0" cy="0"/>
        </a:xfrm>
      </p:grpSpPr>
      <p:sp>
        <p:nvSpPr>
          <p:cNvPr id="5945" name="Google Shape;5945;p73"/>
          <p:cNvSpPr/>
          <p:nvPr/>
        </p:nvSpPr>
        <p:spPr>
          <a:xfrm>
            <a:off x="1665057" y="2754155"/>
            <a:ext cx="734521" cy="73272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946" name="Google Shape;5946;p73"/>
          <p:cNvGrpSpPr/>
          <p:nvPr/>
        </p:nvGrpSpPr>
        <p:grpSpPr>
          <a:xfrm>
            <a:off x="1665309" y="3639293"/>
            <a:ext cx="734521" cy="734521"/>
            <a:chOff x="-65145700" y="3727425"/>
            <a:chExt cx="317425" cy="317425"/>
          </a:xfrm>
        </p:grpSpPr>
        <p:sp>
          <p:nvSpPr>
            <p:cNvPr id="5947" name="Google Shape;5947;p73"/>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48" name="Google Shape;5948;p73"/>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949" name="Google Shape;5949;p73"/>
          <p:cNvGrpSpPr/>
          <p:nvPr/>
        </p:nvGrpSpPr>
        <p:grpSpPr>
          <a:xfrm>
            <a:off x="1671701" y="4497122"/>
            <a:ext cx="721737" cy="734521"/>
            <a:chOff x="-65144125" y="4094450"/>
            <a:chExt cx="311900" cy="317425"/>
          </a:xfrm>
        </p:grpSpPr>
        <p:sp>
          <p:nvSpPr>
            <p:cNvPr id="5950" name="Google Shape;5950;p73"/>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1" name="Google Shape;5951;p73"/>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2" name="Google Shape;5952;p73"/>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953" name="Google Shape;5953;p73"/>
          <p:cNvSpPr/>
          <p:nvPr/>
        </p:nvSpPr>
        <p:spPr>
          <a:xfrm>
            <a:off x="6080158" y="2751408"/>
            <a:ext cx="738166" cy="738224"/>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954" name="Google Shape;5954;p73"/>
          <p:cNvGrpSpPr/>
          <p:nvPr/>
        </p:nvGrpSpPr>
        <p:grpSpPr>
          <a:xfrm>
            <a:off x="6078840" y="3638513"/>
            <a:ext cx="741290" cy="736083"/>
            <a:chOff x="-63250675" y="3744075"/>
            <a:chExt cx="320350" cy="318100"/>
          </a:xfrm>
        </p:grpSpPr>
        <p:sp>
          <p:nvSpPr>
            <p:cNvPr id="5955" name="Google Shape;5955;p73"/>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6" name="Google Shape;5956;p73"/>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57" name="Google Shape;5957;p73"/>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958" name="Google Shape;5958;p73"/>
          <p:cNvGrpSpPr/>
          <p:nvPr/>
        </p:nvGrpSpPr>
        <p:grpSpPr>
          <a:xfrm>
            <a:off x="6082224" y="4497122"/>
            <a:ext cx="734521" cy="734521"/>
            <a:chOff x="-63250675" y="4110200"/>
            <a:chExt cx="317425" cy="317425"/>
          </a:xfrm>
        </p:grpSpPr>
        <p:sp>
          <p:nvSpPr>
            <p:cNvPr id="5959" name="Google Shape;5959;p73"/>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0" name="Google Shape;5960;p73"/>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1" name="Google Shape;5961;p73"/>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2" name="Google Shape;5962;p73"/>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3" name="Google Shape;5963;p73"/>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4" name="Google Shape;5964;p73"/>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5" name="Google Shape;5965;p73"/>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6" name="Google Shape;5966;p73"/>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67" name="Google Shape;5967;p73"/>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968" name="Google Shape;5968;p73"/>
          <p:cNvGrpSpPr/>
          <p:nvPr/>
        </p:nvGrpSpPr>
        <p:grpSpPr>
          <a:xfrm>
            <a:off x="3440317" y="5491313"/>
            <a:ext cx="718150" cy="717687"/>
            <a:chOff x="-61351725" y="3372400"/>
            <a:chExt cx="310350" cy="310150"/>
          </a:xfrm>
        </p:grpSpPr>
        <p:sp>
          <p:nvSpPr>
            <p:cNvPr id="5969" name="Google Shape;5969;p73"/>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0" name="Google Shape;5970;p73"/>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1" name="Google Shape;5971;p73"/>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972" name="Google Shape;5972;p73"/>
          <p:cNvGrpSpPr/>
          <p:nvPr/>
        </p:nvGrpSpPr>
        <p:grpSpPr>
          <a:xfrm>
            <a:off x="3433028" y="6417425"/>
            <a:ext cx="732728" cy="667068"/>
            <a:chOff x="-61354875" y="3751050"/>
            <a:chExt cx="316650" cy="288275"/>
          </a:xfrm>
        </p:grpSpPr>
        <p:sp>
          <p:nvSpPr>
            <p:cNvPr id="5973" name="Google Shape;5973;p73"/>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4" name="Google Shape;5974;p73"/>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5" name="Google Shape;5975;p73"/>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976" name="Google Shape;5976;p73"/>
          <p:cNvGrpSpPr/>
          <p:nvPr/>
        </p:nvGrpSpPr>
        <p:grpSpPr>
          <a:xfrm>
            <a:off x="3433028" y="7300704"/>
            <a:ext cx="732728" cy="734579"/>
            <a:chOff x="-61354875" y="4101525"/>
            <a:chExt cx="316650" cy="317450"/>
          </a:xfrm>
        </p:grpSpPr>
        <p:sp>
          <p:nvSpPr>
            <p:cNvPr id="5977" name="Google Shape;5977;p73"/>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78" name="Google Shape;5978;p73"/>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979" name="Google Shape;5979;p73"/>
          <p:cNvGrpSpPr/>
          <p:nvPr/>
        </p:nvGrpSpPr>
        <p:grpSpPr>
          <a:xfrm>
            <a:off x="7865898" y="5484457"/>
            <a:ext cx="736315" cy="731398"/>
            <a:chOff x="-59470075" y="3308975"/>
            <a:chExt cx="318200" cy="316075"/>
          </a:xfrm>
        </p:grpSpPr>
        <p:sp>
          <p:nvSpPr>
            <p:cNvPr id="5980" name="Google Shape;5980;p73"/>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1" name="Google Shape;5981;p73"/>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2" name="Google Shape;5982;p73"/>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3" name="Google Shape;5983;p73"/>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4" name="Google Shape;5984;p73"/>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5" name="Google Shape;5985;p73"/>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6" name="Google Shape;5986;p73"/>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7" name="Google Shape;5987;p73"/>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88" name="Google Shape;5988;p73"/>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5989" name="Google Shape;5989;p73"/>
          <p:cNvGrpSpPr/>
          <p:nvPr/>
        </p:nvGrpSpPr>
        <p:grpSpPr>
          <a:xfrm>
            <a:off x="2556758" y="2755866"/>
            <a:ext cx="734521" cy="729373"/>
            <a:chOff x="-64781025" y="3361050"/>
            <a:chExt cx="317425" cy="315200"/>
          </a:xfrm>
        </p:grpSpPr>
        <p:sp>
          <p:nvSpPr>
            <p:cNvPr id="5990" name="Google Shape;5990;p73"/>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1" name="Google Shape;5991;p73"/>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2" name="Google Shape;5992;p73"/>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3" name="Google Shape;5993;p73"/>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5994" name="Google Shape;5994;p73"/>
          <p:cNvSpPr/>
          <p:nvPr/>
        </p:nvSpPr>
        <p:spPr>
          <a:xfrm>
            <a:off x="2556509" y="3641079"/>
            <a:ext cx="734521" cy="730877"/>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5" name="Google Shape;5995;p73"/>
          <p:cNvSpPr/>
          <p:nvPr/>
        </p:nvSpPr>
        <p:spPr>
          <a:xfrm>
            <a:off x="2611177" y="4497082"/>
            <a:ext cx="625185" cy="7345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6" name="Google Shape;5996;p73"/>
          <p:cNvSpPr/>
          <p:nvPr/>
        </p:nvSpPr>
        <p:spPr>
          <a:xfrm>
            <a:off x="6981745" y="2834364"/>
            <a:ext cx="732670" cy="572310"/>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5997" name="Google Shape;5997;p73"/>
          <p:cNvGrpSpPr/>
          <p:nvPr/>
        </p:nvGrpSpPr>
        <p:grpSpPr>
          <a:xfrm>
            <a:off x="6965558" y="3638744"/>
            <a:ext cx="765529" cy="735621"/>
            <a:chOff x="-62890750" y="3747425"/>
            <a:chExt cx="330825" cy="317900"/>
          </a:xfrm>
        </p:grpSpPr>
        <p:sp>
          <p:nvSpPr>
            <p:cNvPr id="5998" name="Google Shape;5998;p73"/>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5999" name="Google Shape;5999;p73"/>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0" name="Google Shape;6000;p73"/>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1" name="Google Shape;6001;p73"/>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2" name="Google Shape;6002;p73"/>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3" name="Google Shape;6003;p73"/>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4" name="Google Shape;6004;p73"/>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5" name="Google Shape;6005;p73"/>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6" name="Google Shape;6006;p73"/>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7" name="Google Shape;6007;p73"/>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8" name="Google Shape;6008;p73"/>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09" name="Google Shape;6009;p73"/>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0" name="Google Shape;6010;p73"/>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1" name="Google Shape;6011;p73"/>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12" name="Google Shape;6012;p73"/>
          <p:cNvGrpSpPr/>
          <p:nvPr/>
        </p:nvGrpSpPr>
        <p:grpSpPr>
          <a:xfrm>
            <a:off x="6981062" y="4498019"/>
            <a:ext cx="734521" cy="732728"/>
            <a:chOff x="-62884425" y="4111775"/>
            <a:chExt cx="317425" cy="316650"/>
          </a:xfrm>
        </p:grpSpPr>
        <p:sp>
          <p:nvSpPr>
            <p:cNvPr id="6013" name="Google Shape;6013;p73"/>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4" name="Google Shape;6014;p73"/>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15" name="Google Shape;6015;p73"/>
          <p:cNvGrpSpPr/>
          <p:nvPr/>
        </p:nvGrpSpPr>
        <p:grpSpPr>
          <a:xfrm>
            <a:off x="4326329" y="5490156"/>
            <a:ext cx="730877" cy="720001"/>
            <a:chOff x="-60991775" y="3376900"/>
            <a:chExt cx="315850" cy="311150"/>
          </a:xfrm>
        </p:grpSpPr>
        <p:sp>
          <p:nvSpPr>
            <p:cNvPr id="6016" name="Google Shape;6016;p73"/>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7" name="Google Shape;6017;p73"/>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18" name="Google Shape;6018;p73"/>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19" name="Google Shape;6019;p73"/>
          <p:cNvGrpSpPr/>
          <p:nvPr/>
        </p:nvGrpSpPr>
        <p:grpSpPr>
          <a:xfrm>
            <a:off x="4325404" y="6391884"/>
            <a:ext cx="732728" cy="718150"/>
            <a:chOff x="-60988625" y="3740800"/>
            <a:chExt cx="316650" cy="310350"/>
          </a:xfrm>
        </p:grpSpPr>
        <p:sp>
          <p:nvSpPr>
            <p:cNvPr id="6020" name="Google Shape;6020;p73"/>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1" name="Google Shape;6021;p73"/>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2" name="Google Shape;6022;p73"/>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23" name="Google Shape;6023;p73"/>
          <p:cNvGrpSpPr/>
          <p:nvPr/>
        </p:nvGrpSpPr>
        <p:grpSpPr>
          <a:xfrm>
            <a:off x="4325404" y="7302787"/>
            <a:ext cx="732728" cy="730414"/>
            <a:chOff x="-60987850" y="4100950"/>
            <a:chExt cx="316650" cy="315650"/>
          </a:xfrm>
        </p:grpSpPr>
        <p:sp>
          <p:nvSpPr>
            <p:cNvPr id="6024" name="Google Shape;6024;p73"/>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5" name="Google Shape;6025;p73"/>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6" name="Google Shape;6026;p73"/>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7" name="Google Shape;6027;p73"/>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28" name="Google Shape;6028;p73"/>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29" name="Google Shape;6029;p73"/>
          <p:cNvGrpSpPr/>
          <p:nvPr/>
        </p:nvGrpSpPr>
        <p:grpSpPr>
          <a:xfrm>
            <a:off x="7864972" y="6393706"/>
            <a:ext cx="738166" cy="714505"/>
            <a:chOff x="-59447250" y="3706150"/>
            <a:chExt cx="319000" cy="308775"/>
          </a:xfrm>
        </p:grpSpPr>
        <p:sp>
          <p:nvSpPr>
            <p:cNvPr id="6030" name="Google Shape;6030;p73"/>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1" name="Google Shape;6031;p73"/>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2" name="Google Shape;6032;p73"/>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3" name="Google Shape;6033;p73"/>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34" name="Google Shape;6034;p73"/>
          <p:cNvGrpSpPr/>
          <p:nvPr/>
        </p:nvGrpSpPr>
        <p:grpSpPr>
          <a:xfrm>
            <a:off x="3442428" y="2756329"/>
            <a:ext cx="736373" cy="728447"/>
            <a:chOff x="-64406125" y="3362225"/>
            <a:chExt cx="318225" cy="314800"/>
          </a:xfrm>
        </p:grpSpPr>
        <p:sp>
          <p:nvSpPr>
            <p:cNvPr id="6035" name="Google Shape;6035;p73"/>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36" name="Google Shape;6036;p73"/>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037" name="Google Shape;6037;p73"/>
          <p:cNvSpPr/>
          <p:nvPr/>
        </p:nvSpPr>
        <p:spPr>
          <a:xfrm>
            <a:off x="3568842" y="3639257"/>
            <a:ext cx="483047" cy="7345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038" name="Google Shape;6038;p73"/>
          <p:cNvGrpSpPr/>
          <p:nvPr/>
        </p:nvGrpSpPr>
        <p:grpSpPr>
          <a:xfrm>
            <a:off x="3443354" y="4498019"/>
            <a:ext cx="734521" cy="732728"/>
            <a:chOff x="-64410850" y="4094450"/>
            <a:chExt cx="317425" cy="316650"/>
          </a:xfrm>
        </p:grpSpPr>
        <p:sp>
          <p:nvSpPr>
            <p:cNvPr id="6039" name="Google Shape;6039;p73"/>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0" name="Google Shape;6040;p73"/>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1" name="Google Shape;6041;p73"/>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042" name="Google Shape;6042;p73"/>
          <p:cNvSpPr/>
          <p:nvPr/>
        </p:nvSpPr>
        <p:spPr>
          <a:xfrm>
            <a:off x="7931794" y="2753056"/>
            <a:ext cx="639763" cy="734926"/>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043" name="Google Shape;6043;p73"/>
          <p:cNvGrpSpPr/>
          <p:nvPr/>
        </p:nvGrpSpPr>
        <p:grpSpPr>
          <a:xfrm>
            <a:off x="7886449" y="3638165"/>
            <a:ext cx="730935" cy="736778"/>
            <a:chOff x="-62516625" y="3743175"/>
            <a:chExt cx="315875" cy="318400"/>
          </a:xfrm>
        </p:grpSpPr>
        <p:sp>
          <p:nvSpPr>
            <p:cNvPr id="6044" name="Google Shape;6044;p73"/>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5" name="Google Shape;6045;p73"/>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46" name="Google Shape;6046;p73"/>
          <p:cNvGrpSpPr/>
          <p:nvPr/>
        </p:nvGrpSpPr>
        <p:grpSpPr>
          <a:xfrm>
            <a:off x="7900131" y="4538109"/>
            <a:ext cx="703572" cy="652548"/>
            <a:chOff x="-62511900" y="4129100"/>
            <a:chExt cx="304050" cy="282000"/>
          </a:xfrm>
        </p:grpSpPr>
        <p:sp>
          <p:nvSpPr>
            <p:cNvPr id="6047" name="Google Shape;6047;p73"/>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8" name="Google Shape;6048;p73"/>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49" name="Google Shape;6049;p73"/>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0" name="Google Shape;6050;p73"/>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1" name="Google Shape;6051;p73"/>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52" name="Google Shape;6052;p73"/>
          <p:cNvGrpSpPr/>
          <p:nvPr/>
        </p:nvGrpSpPr>
        <p:grpSpPr>
          <a:xfrm>
            <a:off x="5256374" y="5482896"/>
            <a:ext cx="621540" cy="734521"/>
            <a:chOff x="-60597975" y="3367475"/>
            <a:chExt cx="268600" cy="317425"/>
          </a:xfrm>
        </p:grpSpPr>
        <p:sp>
          <p:nvSpPr>
            <p:cNvPr id="6053" name="Google Shape;6053;p73"/>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4" name="Google Shape;6054;p73"/>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5" name="Google Shape;6055;p73"/>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6" name="Google Shape;6056;p73"/>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57" name="Google Shape;6057;p73"/>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058" name="Google Shape;6058;p73"/>
          <p:cNvSpPr/>
          <p:nvPr/>
        </p:nvSpPr>
        <p:spPr>
          <a:xfrm>
            <a:off x="5197828" y="6385918"/>
            <a:ext cx="738166" cy="730009"/>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059" name="Google Shape;6059;p73"/>
          <p:cNvGrpSpPr/>
          <p:nvPr/>
        </p:nvGrpSpPr>
        <p:grpSpPr>
          <a:xfrm>
            <a:off x="5200780" y="7405528"/>
            <a:ext cx="732728" cy="524931"/>
            <a:chOff x="-60621600" y="4145650"/>
            <a:chExt cx="316650" cy="226850"/>
          </a:xfrm>
        </p:grpSpPr>
        <p:sp>
          <p:nvSpPr>
            <p:cNvPr id="6060" name="Google Shape;6060;p73"/>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1" name="Google Shape;6061;p73"/>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2" name="Google Shape;6062;p73"/>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63" name="Google Shape;6063;p73"/>
          <p:cNvGrpSpPr/>
          <p:nvPr/>
        </p:nvGrpSpPr>
        <p:grpSpPr>
          <a:xfrm>
            <a:off x="7874084" y="7302526"/>
            <a:ext cx="719943" cy="730935"/>
            <a:chOff x="-59400775" y="4084200"/>
            <a:chExt cx="311125" cy="315875"/>
          </a:xfrm>
        </p:grpSpPr>
        <p:sp>
          <p:nvSpPr>
            <p:cNvPr id="6064" name="Google Shape;6064;p73"/>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5" name="Google Shape;6065;p73"/>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6" name="Google Shape;6066;p73"/>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7" name="Google Shape;6067;p73"/>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8" name="Google Shape;6068;p73"/>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69" name="Google Shape;6069;p73"/>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70" name="Google Shape;6070;p73"/>
          <p:cNvGrpSpPr/>
          <p:nvPr/>
        </p:nvGrpSpPr>
        <p:grpSpPr>
          <a:xfrm>
            <a:off x="4322272" y="2754188"/>
            <a:ext cx="730877" cy="732728"/>
            <a:chOff x="-64044600" y="3360375"/>
            <a:chExt cx="315850" cy="316650"/>
          </a:xfrm>
        </p:grpSpPr>
        <p:sp>
          <p:nvSpPr>
            <p:cNvPr id="6071" name="Google Shape;6071;p73"/>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2" name="Google Shape;6072;p73"/>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3" name="Google Shape;6073;p73"/>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74" name="Google Shape;6074;p73"/>
          <p:cNvGrpSpPr/>
          <p:nvPr/>
        </p:nvGrpSpPr>
        <p:grpSpPr>
          <a:xfrm>
            <a:off x="4375118" y="3639293"/>
            <a:ext cx="625185" cy="734521"/>
            <a:chOff x="-64022550" y="3727425"/>
            <a:chExt cx="270175" cy="317425"/>
          </a:xfrm>
        </p:grpSpPr>
        <p:sp>
          <p:nvSpPr>
            <p:cNvPr id="6075" name="Google Shape;6075;p73"/>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6" name="Google Shape;6076;p73"/>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77" name="Google Shape;6077;p73"/>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78" name="Google Shape;6078;p73"/>
          <p:cNvGrpSpPr/>
          <p:nvPr/>
        </p:nvGrpSpPr>
        <p:grpSpPr>
          <a:xfrm>
            <a:off x="4423393" y="4497093"/>
            <a:ext cx="528633" cy="734579"/>
            <a:chOff x="-64001300" y="4093650"/>
            <a:chExt cx="228450" cy="317450"/>
          </a:xfrm>
        </p:grpSpPr>
        <p:sp>
          <p:nvSpPr>
            <p:cNvPr id="6079" name="Google Shape;6079;p73"/>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0" name="Google Shape;6080;p73"/>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1" name="Google Shape;6081;p73"/>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2" name="Google Shape;6082;p73"/>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83" name="Google Shape;6083;p73"/>
          <p:cNvGrpSpPr/>
          <p:nvPr/>
        </p:nvGrpSpPr>
        <p:grpSpPr>
          <a:xfrm>
            <a:off x="1661402" y="5483677"/>
            <a:ext cx="719943" cy="732960"/>
            <a:chOff x="-62148800" y="3377700"/>
            <a:chExt cx="311125" cy="316750"/>
          </a:xfrm>
        </p:grpSpPr>
        <p:sp>
          <p:nvSpPr>
            <p:cNvPr id="6084" name="Google Shape;6084;p73"/>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5" name="Google Shape;6085;p73"/>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86" name="Google Shape;6086;p73"/>
          <p:cNvGrpSpPr/>
          <p:nvPr/>
        </p:nvGrpSpPr>
        <p:grpSpPr>
          <a:xfrm>
            <a:off x="1653216" y="6383670"/>
            <a:ext cx="736315" cy="734579"/>
            <a:chOff x="-62154300" y="3743950"/>
            <a:chExt cx="318200" cy="317450"/>
          </a:xfrm>
        </p:grpSpPr>
        <p:sp>
          <p:nvSpPr>
            <p:cNvPr id="6087" name="Google Shape;6087;p73"/>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88" name="Google Shape;6088;p73"/>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89" name="Google Shape;6089;p73"/>
          <p:cNvGrpSpPr/>
          <p:nvPr/>
        </p:nvGrpSpPr>
        <p:grpSpPr>
          <a:xfrm>
            <a:off x="1653187" y="7301630"/>
            <a:ext cx="736373" cy="732728"/>
            <a:chOff x="-62151950" y="4111775"/>
            <a:chExt cx="318225" cy="316650"/>
          </a:xfrm>
        </p:grpSpPr>
        <p:sp>
          <p:nvSpPr>
            <p:cNvPr id="6090" name="Google Shape;6090;p73"/>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1" name="Google Shape;6091;p73"/>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2" name="Google Shape;6092;p73"/>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3" name="Google Shape;6093;p73"/>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94" name="Google Shape;6094;p73"/>
          <p:cNvGrpSpPr/>
          <p:nvPr/>
        </p:nvGrpSpPr>
        <p:grpSpPr>
          <a:xfrm>
            <a:off x="6090437" y="5482722"/>
            <a:ext cx="736315" cy="734869"/>
            <a:chOff x="-60254550" y="3367325"/>
            <a:chExt cx="318200" cy="317575"/>
          </a:xfrm>
        </p:grpSpPr>
        <p:sp>
          <p:nvSpPr>
            <p:cNvPr id="6095" name="Google Shape;6095;p73"/>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6" name="Google Shape;6096;p73"/>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7" name="Google Shape;6097;p73"/>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098" name="Google Shape;6098;p73"/>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099" name="Google Shape;6099;p73"/>
          <p:cNvGrpSpPr/>
          <p:nvPr/>
        </p:nvGrpSpPr>
        <p:grpSpPr>
          <a:xfrm>
            <a:off x="6092230" y="6384711"/>
            <a:ext cx="732728" cy="732497"/>
            <a:chOff x="-60255350" y="3733825"/>
            <a:chExt cx="316650" cy="316550"/>
          </a:xfrm>
        </p:grpSpPr>
        <p:sp>
          <p:nvSpPr>
            <p:cNvPr id="6100" name="Google Shape;6100;p73"/>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1" name="Google Shape;6101;p73"/>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2" name="Google Shape;6102;p73"/>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3" name="Google Shape;6103;p73"/>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4" name="Google Shape;6104;p73"/>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5" name="Google Shape;6105;p73"/>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6" name="Google Shape;6106;p73"/>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07" name="Google Shape;6107;p73"/>
          <p:cNvGrpSpPr/>
          <p:nvPr/>
        </p:nvGrpSpPr>
        <p:grpSpPr>
          <a:xfrm>
            <a:off x="6147824" y="7302526"/>
            <a:ext cx="621540" cy="730935"/>
            <a:chOff x="-60232500" y="4101525"/>
            <a:chExt cx="268600" cy="315875"/>
          </a:xfrm>
        </p:grpSpPr>
        <p:sp>
          <p:nvSpPr>
            <p:cNvPr id="6108" name="Google Shape;6108;p73"/>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09" name="Google Shape;6109;p73"/>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110" name="Google Shape;6110;p73"/>
          <p:cNvSpPr/>
          <p:nvPr/>
        </p:nvSpPr>
        <p:spPr>
          <a:xfrm>
            <a:off x="4323373" y="8240394"/>
            <a:ext cx="732670" cy="73457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111" name="Google Shape;6111;p73"/>
          <p:cNvGrpSpPr/>
          <p:nvPr/>
        </p:nvGrpSpPr>
        <p:grpSpPr>
          <a:xfrm>
            <a:off x="5213825" y="2754188"/>
            <a:ext cx="736373" cy="732728"/>
            <a:chOff x="-63679950" y="3360375"/>
            <a:chExt cx="318225" cy="316650"/>
          </a:xfrm>
        </p:grpSpPr>
        <p:sp>
          <p:nvSpPr>
            <p:cNvPr id="6112" name="Google Shape;6112;p73"/>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3" name="Google Shape;6113;p73"/>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4" name="Google Shape;6114;p73"/>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5" name="Google Shape;6115;p73"/>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116" name="Google Shape;6116;p73"/>
          <p:cNvSpPr/>
          <p:nvPr/>
        </p:nvSpPr>
        <p:spPr>
          <a:xfrm>
            <a:off x="5211757" y="3638794"/>
            <a:ext cx="740017" cy="735447"/>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117" name="Google Shape;6117;p73"/>
          <p:cNvGrpSpPr/>
          <p:nvPr/>
        </p:nvGrpSpPr>
        <p:grpSpPr>
          <a:xfrm>
            <a:off x="5211077" y="4496862"/>
            <a:ext cx="741868" cy="735042"/>
            <a:chOff x="-63679950" y="4093450"/>
            <a:chExt cx="320600" cy="317650"/>
          </a:xfrm>
        </p:grpSpPr>
        <p:sp>
          <p:nvSpPr>
            <p:cNvPr id="6118" name="Google Shape;6118;p73"/>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19" name="Google Shape;6119;p73"/>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0" name="Google Shape;6120;p73"/>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21" name="Google Shape;6121;p73"/>
          <p:cNvGrpSpPr/>
          <p:nvPr/>
        </p:nvGrpSpPr>
        <p:grpSpPr>
          <a:xfrm>
            <a:off x="2531312" y="5482867"/>
            <a:ext cx="732728" cy="734579"/>
            <a:chOff x="-61784125" y="3377700"/>
            <a:chExt cx="316650" cy="317450"/>
          </a:xfrm>
        </p:grpSpPr>
        <p:sp>
          <p:nvSpPr>
            <p:cNvPr id="6122" name="Google Shape;6122;p73"/>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3" name="Google Shape;6123;p73"/>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4" name="Google Shape;6124;p73"/>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5" name="Google Shape;6125;p73"/>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6" name="Google Shape;6126;p73"/>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7" name="Google Shape;6127;p73"/>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28" name="Google Shape;6128;p73"/>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29" name="Google Shape;6129;p73"/>
          <p:cNvGrpSpPr/>
          <p:nvPr/>
        </p:nvGrpSpPr>
        <p:grpSpPr>
          <a:xfrm>
            <a:off x="2531312" y="6383670"/>
            <a:ext cx="732728" cy="734579"/>
            <a:chOff x="-61783350" y="3743950"/>
            <a:chExt cx="316650" cy="317450"/>
          </a:xfrm>
        </p:grpSpPr>
        <p:sp>
          <p:nvSpPr>
            <p:cNvPr id="6130" name="Google Shape;6130;p73"/>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1" name="Google Shape;6131;p73"/>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132" name="Google Shape;6132;p73"/>
          <p:cNvSpPr/>
          <p:nvPr/>
        </p:nvSpPr>
        <p:spPr>
          <a:xfrm>
            <a:off x="2531074" y="7301271"/>
            <a:ext cx="732728" cy="733364"/>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3" name="Google Shape;6133;p73"/>
          <p:cNvSpPr/>
          <p:nvPr/>
        </p:nvSpPr>
        <p:spPr>
          <a:xfrm>
            <a:off x="6976678" y="5502560"/>
            <a:ext cx="732728" cy="695126"/>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4" name="Google Shape;6134;p73"/>
          <p:cNvSpPr/>
          <p:nvPr/>
        </p:nvSpPr>
        <p:spPr>
          <a:xfrm>
            <a:off x="6974856" y="6463842"/>
            <a:ext cx="736373" cy="57416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135" name="Google Shape;6135;p73"/>
          <p:cNvGrpSpPr/>
          <p:nvPr/>
        </p:nvGrpSpPr>
        <p:grpSpPr>
          <a:xfrm>
            <a:off x="6974161" y="7303336"/>
            <a:ext cx="738224" cy="729315"/>
            <a:chOff x="-59869425" y="4102225"/>
            <a:chExt cx="319025" cy="315175"/>
          </a:xfrm>
        </p:grpSpPr>
        <p:sp>
          <p:nvSpPr>
            <p:cNvPr id="6136" name="Google Shape;6136;p73"/>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7" name="Google Shape;6137;p73"/>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8" name="Google Shape;6138;p73"/>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39" name="Google Shape;6139;p73"/>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40" name="Google Shape;6140;p73"/>
          <p:cNvGrpSpPr/>
          <p:nvPr/>
        </p:nvGrpSpPr>
        <p:grpSpPr>
          <a:xfrm>
            <a:off x="5211767" y="8240980"/>
            <a:ext cx="732728" cy="730935"/>
            <a:chOff x="-59029025" y="3711650"/>
            <a:chExt cx="316650" cy="315875"/>
          </a:xfrm>
        </p:grpSpPr>
        <p:sp>
          <p:nvSpPr>
            <p:cNvPr id="6141" name="Google Shape;6141;p73"/>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2" name="Google Shape;6142;p73"/>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3" name="Google Shape;6143;p73"/>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4" name="Google Shape;6144;p73"/>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5" name="Google Shape;6145;p73"/>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6" name="Google Shape;6146;p73"/>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47" name="Google Shape;6147;p73"/>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48" name="Google Shape;6148;p73"/>
          <p:cNvGrpSpPr/>
          <p:nvPr/>
        </p:nvGrpSpPr>
        <p:grpSpPr>
          <a:xfrm>
            <a:off x="9682747" y="2796029"/>
            <a:ext cx="703881" cy="696375"/>
            <a:chOff x="581525" y="3254850"/>
            <a:chExt cx="297750" cy="294575"/>
          </a:xfrm>
        </p:grpSpPr>
        <p:sp>
          <p:nvSpPr>
            <p:cNvPr id="6149" name="Google Shape;6149;p73"/>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0" name="Google Shape;6150;p73"/>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51" name="Google Shape;6151;p73"/>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52" name="Google Shape;6152;p73"/>
          <p:cNvGrpSpPr/>
          <p:nvPr/>
        </p:nvGrpSpPr>
        <p:grpSpPr>
          <a:xfrm>
            <a:off x="9680885" y="3673901"/>
            <a:ext cx="707604" cy="702995"/>
            <a:chOff x="580725" y="3617925"/>
            <a:chExt cx="299325" cy="297375"/>
          </a:xfrm>
        </p:grpSpPr>
        <p:sp>
          <p:nvSpPr>
            <p:cNvPr id="6153" name="Google Shape;6153;p73"/>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154" name="Google Shape;6154;p73"/>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155" name="Google Shape;6155;p73"/>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156" name="Google Shape;6156;p73"/>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157" name="Google Shape;6157;p73"/>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6158" name="Google Shape;6158;p73"/>
          <p:cNvGrpSpPr/>
          <p:nvPr/>
        </p:nvGrpSpPr>
        <p:grpSpPr>
          <a:xfrm>
            <a:off x="9684608" y="4568281"/>
            <a:ext cx="700158" cy="700158"/>
            <a:chOff x="583100" y="3982600"/>
            <a:chExt cx="296175" cy="296175"/>
          </a:xfrm>
        </p:grpSpPr>
        <p:sp>
          <p:nvSpPr>
            <p:cNvPr id="6159" name="Google Shape;6159;p73"/>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0" name="Google Shape;6160;p73"/>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1" name="Google Shape;6161;p73"/>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2" name="Google Shape;6162;p73"/>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3" name="Google Shape;6163;p73"/>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4" name="Google Shape;6164;p73"/>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5" name="Google Shape;6165;p73"/>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66" name="Google Shape;6166;p73"/>
          <p:cNvGrpSpPr/>
          <p:nvPr/>
        </p:nvGrpSpPr>
        <p:grpSpPr>
          <a:xfrm>
            <a:off x="14149836" y="2795528"/>
            <a:ext cx="614463" cy="697380"/>
            <a:chOff x="2423775" y="3226875"/>
            <a:chExt cx="259925" cy="295000"/>
          </a:xfrm>
        </p:grpSpPr>
        <p:sp>
          <p:nvSpPr>
            <p:cNvPr id="6167" name="Google Shape;6167;p73"/>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8" name="Google Shape;6168;p73"/>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69" name="Google Shape;6169;p73"/>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70" name="Google Shape;6170;p73"/>
          <p:cNvGrpSpPr/>
          <p:nvPr/>
        </p:nvGrpSpPr>
        <p:grpSpPr>
          <a:xfrm>
            <a:off x="14104211" y="3678098"/>
            <a:ext cx="705713" cy="694602"/>
            <a:chOff x="2404875" y="3592725"/>
            <a:chExt cx="298525" cy="293825"/>
          </a:xfrm>
        </p:grpSpPr>
        <p:sp>
          <p:nvSpPr>
            <p:cNvPr id="6171" name="Google Shape;6171;p73"/>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2" name="Google Shape;6172;p73"/>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3" name="Google Shape;6173;p73"/>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74" name="Google Shape;6174;p73"/>
          <p:cNvGrpSpPr/>
          <p:nvPr/>
        </p:nvGrpSpPr>
        <p:grpSpPr>
          <a:xfrm>
            <a:off x="14106073" y="4569228"/>
            <a:ext cx="701990" cy="698266"/>
            <a:chOff x="2404875" y="3955825"/>
            <a:chExt cx="296950" cy="295375"/>
          </a:xfrm>
        </p:grpSpPr>
        <p:sp>
          <p:nvSpPr>
            <p:cNvPr id="6175" name="Google Shape;6175;p73"/>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6" name="Google Shape;6176;p73"/>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7" name="Google Shape;6177;p73"/>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78" name="Google Shape;6178;p73"/>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79" name="Google Shape;6179;p73"/>
          <p:cNvGrpSpPr/>
          <p:nvPr/>
        </p:nvGrpSpPr>
        <p:grpSpPr>
          <a:xfrm>
            <a:off x="11494032" y="5497616"/>
            <a:ext cx="698326" cy="700158"/>
            <a:chOff x="4263650" y="3235150"/>
            <a:chExt cx="295400" cy="296175"/>
          </a:xfrm>
        </p:grpSpPr>
        <p:sp>
          <p:nvSpPr>
            <p:cNvPr id="6180" name="Google Shape;6180;p73"/>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1" name="Google Shape;6181;p73"/>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2" name="Google Shape;6182;p73"/>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3" name="Google Shape;6183;p73"/>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4" name="Google Shape;6184;p73"/>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85" name="Google Shape;6185;p73"/>
          <p:cNvGrpSpPr/>
          <p:nvPr/>
        </p:nvGrpSpPr>
        <p:grpSpPr>
          <a:xfrm>
            <a:off x="11489393" y="6415938"/>
            <a:ext cx="707604" cy="655478"/>
            <a:chOff x="4266025" y="3609275"/>
            <a:chExt cx="299325" cy="277275"/>
          </a:xfrm>
        </p:grpSpPr>
        <p:sp>
          <p:nvSpPr>
            <p:cNvPr id="6186" name="Google Shape;6186;p73"/>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87" name="Google Shape;6187;p73"/>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88" name="Google Shape;6188;p73"/>
          <p:cNvGrpSpPr/>
          <p:nvPr/>
        </p:nvGrpSpPr>
        <p:grpSpPr>
          <a:xfrm>
            <a:off x="11490309" y="7346712"/>
            <a:ext cx="705772" cy="698266"/>
            <a:chOff x="4263650" y="3963700"/>
            <a:chExt cx="298550" cy="295375"/>
          </a:xfrm>
        </p:grpSpPr>
        <p:sp>
          <p:nvSpPr>
            <p:cNvPr id="6189" name="Google Shape;6189;p73"/>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0" name="Google Shape;6190;p73"/>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1" name="Google Shape;6191;p73"/>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2" name="Google Shape;6192;p73"/>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3" name="Google Shape;6193;p73"/>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4" name="Google Shape;6194;p73"/>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5" name="Google Shape;6195;p73"/>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196" name="Google Shape;6196;p73"/>
          <p:cNvGrpSpPr/>
          <p:nvPr/>
        </p:nvGrpSpPr>
        <p:grpSpPr>
          <a:xfrm>
            <a:off x="16046983" y="5497617"/>
            <a:ext cx="452529" cy="700158"/>
            <a:chOff x="6164975" y="3211525"/>
            <a:chExt cx="191425" cy="296175"/>
          </a:xfrm>
        </p:grpSpPr>
        <p:sp>
          <p:nvSpPr>
            <p:cNvPr id="6197" name="Google Shape;6197;p73"/>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8" name="Google Shape;6198;p73"/>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199" name="Google Shape;6199;p73"/>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0" name="Google Shape;6200;p73"/>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1" name="Google Shape;6201;p73"/>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2" name="Google Shape;6202;p73"/>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03" name="Google Shape;6203;p73"/>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04" name="Google Shape;6204;p73"/>
          <p:cNvGrpSpPr/>
          <p:nvPr/>
        </p:nvGrpSpPr>
        <p:grpSpPr>
          <a:xfrm>
            <a:off x="10571057" y="2794167"/>
            <a:ext cx="705772" cy="700099"/>
            <a:chOff x="946175" y="3253275"/>
            <a:chExt cx="298550" cy="296150"/>
          </a:xfrm>
        </p:grpSpPr>
        <p:sp>
          <p:nvSpPr>
            <p:cNvPr id="6205" name="Google Shape;6205;p73"/>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206" name="Google Shape;6206;p73"/>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207" name="Google Shape;6207;p73"/>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208" name="Google Shape;6208;p73"/>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209" name="Google Shape;6209;p73"/>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6210" name="Google Shape;6210;p73"/>
          <p:cNvGrpSpPr/>
          <p:nvPr/>
        </p:nvGrpSpPr>
        <p:grpSpPr>
          <a:xfrm>
            <a:off x="10572918" y="3678097"/>
            <a:ext cx="702049" cy="694602"/>
            <a:chOff x="946175" y="3619500"/>
            <a:chExt cx="296975" cy="293825"/>
          </a:xfrm>
        </p:grpSpPr>
        <p:sp>
          <p:nvSpPr>
            <p:cNvPr id="6211" name="Google Shape;6211;p73"/>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212" name="Google Shape;6212;p73"/>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213" name="Google Shape;6213;p73"/>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214" name="Google Shape;6214;p73"/>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215" name="Google Shape;6215;p73"/>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sp>
          <p:nvSpPr>
            <p:cNvPr id="6216" name="Google Shape;6216;p73"/>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6217" name="Google Shape;6217;p73"/>
          <p:cNvGrpSpPr/>
          <p:nvPr/>
        </p:nvGrpSpPr>
        <p:grpSpPr>
          <a:xfrm>
            <a:off x="10572002" y="4567365"/>
            <a:ext cx="703881" cy="701990"/>
            <a:chOff x="944600" y="3981825"/>
            <a:chExt cx="297750" cy="296950"/>
          </a:xfrm>
        </p:grpSpPr>
        <p:sp>
          <p:nvSpPr>
            <p:cNvPr id="6218" name="Google Shape;6218;p73"/>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19" name="Google Shape;6219;p73"/>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0" name="Google Shape;6220;p73"/>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1" name="Google Shape;6221;p73"/>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22" name="Google Shape;6222;p73"/>
          <p:cNvGrpSpPr/>
          <p:nvPr/>
        </p:nvGrpSpPr>
        <p:grpSpPr>
          <a:xfrm>
            <a:off x="15005875" y="2795085"/>
            <a:ext cx="700158" cy="698266"/>
            <a:chOff x="2768750" y="3227275"/>
            <a:chExt cx="296175" cy="295375"/>
          </a:xfrm>
        </p:grpSpPr>
        <p:sp>
          <p:nvSpPr>
            <p:cNvPr id="6223" name="Google Shape;6223;p73"/>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4" name="Google Shape;6224;p73"/>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5" name="Google Shape;6225;p73"/>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6" name="Google Shape;6226;p73"/>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7" name="Google Shape;6227;p73"/>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8" name="Google Shape;6228;p73"/>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29" name="Google Shape;6229;p73"/>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0" name="Google Shape;6230;p73"/>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31" name="Google Shape;6231;p73"/>
          <p:cNvGrpSpPr/>
          <p:nvPr/>
        </p:nvGrpSpPr>
        <p:grpSpPr>
          <a:xfrm>
            <a:off x="15047776" y="3676828"/>
            <a:ext cx="616354" cy="697144"/>
            <a:chOff x="2786075" y="3591800"/>
            <a:chExt cx="260725" cy="294900"/>
          </a:xfrm>
        </p:grpSpPr>
        <p:sp>
          <p:nvSpPr>
            <p:cNvPr id="6232" name="Google Shape;6232;p73"/>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3" name="Google Shape;6233;p73"/>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4" name="Google Shape;6234;p73"/>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5" name="Google Shape;6235;p73"/>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6" name="Google Shape;6236;p73"/>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37" name="Google Shape;6237;p73"/>
          <p:cNvGrpSpPr/>
          <p:nvPr/>
        </p:nvGrpSpPr>
        <p:grpSpPr>
          <a:xfrm>
            <a:off x="15128773" y="4568283"/>
            <a:ext cx="454361" cy="700158"/>
            <a:chOff x="2819150" y="3955025"/>
            <a:chExt cx="192200" cy="296175"/>
          </a:xfrm>
        </p:grpSpPr>
        <p:sp>
          <p:nvSpPr>
            <p:cNvPr id="6238" name="Google Shape;6238;p73"/>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39" name="Google Shape;6239;p73"/>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0" name="Google Shape;6240;p73"/>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1" name="Google Shape;6241;p73"/>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42" name="Google Shape;6242;p73"/>
          <p:cNvGrpSpPr/>
          <p:nvPr/>
        </p:nvGrpSpPr>
        <p:grpSpPr>
          <a:xfrm>
            <a:off x="12376319" y="5499477"/>
            <a:ext cx="698266" cy="696434"/>
            <a:chOff x="4629125" y="3235150"/>
            <a:chExt cx="295375" cy="294600"/>
          </a:xfrm>
        </p:grpSpPr>
        <p:sp>
          <p:nvSpPr>
            <p:cNvPr id="6243" name="Google Shape;6243;p73"/>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4" name="Google Shape;6244;p73"/>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5" name="Google Shape;6245;p73"/>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6" name="Google Shape;6246;p73"/>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47" name="Google Shape;6247;p73"/>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48" name="Google Shape;6248;p73"/>
          <p:cNvGrpSpPr/>
          <p:nvPr/>
        </p:nvGrpSpPr>
        <p:grpSpPr>
          <a:xfrm>
            <a:off x="12376290" y="6394544"/>
            <a:ext cx="698326" cy="698266"/>
            <a:chOff x="4628325" y="3599825"/>
            <a:chExt cx="295400" cy="295375"/>
          </a:xfrm>
        </p:grpSpPr>
        <p:sp>
          <p:nvSpPr>
            <p:cNvPr id="6249" name="Google Shape;6249;p73"/>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0" name="Google Shape;6250;p73"/>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1" name="Google Shape;6251;p73"/>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2" name="Google Shape;6252;p73"/>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3" name="Google Shape;6253;p73"/>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4" name="Google Shape;6254;p73"/>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5" name="Google Shape;6255;p73"/>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6" name="Google Shape;6256;p73"/>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7" name="Google Shape;6257;p73"/>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8" name="Google Shape;6258;p73"/>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59" name="Google Shape;6259;p73"/>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0" name="Google Shape;6260;p73"/>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61" name="Google Shape;6261;p73"/>
          <p:cNvGrpSpPr/>
          <p:nvPr/>
        </p:nvGrpSpPr>
        <p:grpSpPr>
          <a:xfrm>
            <a:off x="12418191" y="7345766"/>
            <a:ext cx="614522" cy="700158"/>
            <a:chOff x="4645650" y="3962900"/>
            <a:chExt cx="259950" cy="296175"/>
          </a:xfrm>
        </p:grpSpPr>
        <p:sp>
          <p:nvSpPr>
            <p:cNvPr id="6262" name="Google Shape;6262;p73"/>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3" name="Google Shape;6263;p73"/>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4" name="Google Shape;6264;p73"/>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5" name="Google Shape;6265;p73"/>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6" name="Google Shape;6266;p73"/>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67" name="Google Shape;6267;p73"/>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68" name="Google Shape;6268;p73"/>
          <p:cNvGrpSpPr/>
          <p:nvPr/>
        </p:nvGrpSpPr>
        <p:grpSpPr>
          <a:xfrm>
            <a:off x="15924112" y="6395491"/>
            <a:ext cx="698267" cy="696375"/>
            <a:chOff x="6143725" y="3582500"/>
            <a:chExt cx="295375" cy="294575"/>
          </a:xfrm>
        </p:grpSpPr>
        <p:sp>
          <p:nvSpPr>
            <p:cNvPr id="6269" name="Google Shape;6269;p73"/>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0" name="Google Shape;6270;p73"/>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1" name="Google Shape;6271;p73"/>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2" name="Google Shape;6272;p73"/>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3" name="Google Shape;6273;p73"/>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4" name="Google Shape;6274;p73"/>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5" name="Google Shape;6275;p73"/>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76" name="Google Shape;6276;p73"/>
          <p:cNvGrpSpPr/>
          <p:nvPr/>
        </p:nvGrpSpPr>
        <p:grpSpPr>
          <a:xfrm>
            <a:off x="11461766" y="2794167"/>
            <a:ext cx="701990" cy="700099"/>
            <a:chOff x="1310075" y="3253275"/>
            <a:chExt cx="296950" cy="296150"/>
          </a:xfrm>
        </p:grpSpPr>
        <p:sp>
          <p:nvSpPr>
            <p:cNvPr id="6277" name="Google Shape;6277;p73"/>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8" name="Google Shape;6278;p73"/>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79" name="Google Shape;6279;p73"/>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280" name="Google Shape;6280;p73"/>
          <p:cNvSpPr/>
          <p:nvPr/>
        </p:nvSpPr>
        <p:spPr>
          <a:xfrm>
            <a:off x="11464607" y="3678344"/>
            <a:ext cx="696434" cy="694543"/>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281" name="Google Shape;6281;p73"/>
          <p:cNvGrpSpPr/>
          <p:nvPr/>
        </p:nvGrpSpPr>
        <p:grpSpPr>
          <a:xfrm>
            <a:off x="11460820" y="4566685"/>
            <a:ext cx="703881" cy="703349"/>
            <a:chOff x="1310075" y="3980250"/>
            <a:chExt cx="297750" cy="297525"/>
          </a:xfrm>
        </p:grpSpPr>
        <p:sp>
          <p:nvSpPr>
            <p:cNvPr id="6282" name="Google Shape;6282;p73"/>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3" name="Google Shape;6283;p73"/>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4" name="Google Shape;6284;p73"/>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5" name="Google Shape;6285;p73"/>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86" name="Google Shape;6286;p73"/>
          <p:cNvGrpSpPr/>
          <p:nvPr/>
        </p:nvGrpSpPr>
        <p:grpSpPr>
          <a:xfrm>
            <a:off x="15990396" y="2795085"/>
            <a:ext cx="532609" cy="698266"/>
            <a:chOff x="3167275" y="3227275"/>
            <a:chExt cx="225300" cy="295375"/>
          </a:xfrm>
        </p:grpSpPr>
        <p:sp>
          <p:nvSpPr>
            <p:cNvPr id="6287" name="Google Shape;6287;p73"/>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8" name="Google Shape;6288;p73"/>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89" name="Google Shape;6289;p73"/>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0" name="Google Shape;6290;p73"/>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1" name="Google Shape;6291;p73"/>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292" name="Google Shape;6292;p73"/>
          <p:cNvSpPr/>
          <p:nvPr/>
        </p:nvSpPr>
        <p:spPr>
          <a:xfrm>
            <a:off x="15889073" y="3674857"/>
            <a:ext cx="735559" cy="701517"/>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293" name="Google Shape;6293;p73"/>
          <p:cNvGrpSpPr/>
          <p:nvPr/>
        </p:nvGrpSpPr>
        <p:grpSpPr>
          <a:xfrm>
            <a:off x="15904760" y="4569199"/>
            <a:ext cx="703881" cy="698326"/>
            <a:chOff x="3133425" y="3955025"/>
            <a:chExt cx="297750" cy="295400"/>
          </a:xfrm>
        </p:grpSpPr>
        <p:sp>
          <p:nvSpPr>
            <p:cNvPr id="6294" name="Google Shape;6294;p73"/>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5" name="Google Shape;6295;p73"/>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6" name="Google Shape;6296;p73"/>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297" name="Google Shape;6297;p73"/>
          <p:cNvGrpSpPr/>
          <p:nvPr/>
        </p:nvGrpSpPr>
        <p:grpSpPr>
          <a:xfrm>
            <a:off x="13265107" y="5496375"/>
            <a:ext cx="700158" cy="702640"/>
            <a:chOff x="4991425" y="3234750"/>
            <a:chExt cx="296175" cy="297225"/>
          </a:xfrm>
        </p:grpSpPr>
        <p:sp>
          <p:nvSpPr>
            <p:cNvPr id="6298" name="Google Shape;6298;p73"/>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299" name="Google Shape;6299;p73"/>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0" name="Google Shape;6300;p73"/>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1" name="Google Shape;6301;p73"/>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2" name="Google Shape;6302;p73"/>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3" name="Google Shape;6303;p73"/>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04" name="Google Shape;6304;p73"/>
          <p:cNvGrpSpPr/>
          <p:nvPr/>
        </p:nvGrpSpPr>
        <p:grpSpPr>
          <a:xfrm>
            <a:off x="13265107" y="6435500"/>
            <a:ext cx="700158" cy="616354"/>
            <a:chOff x="4991425" y="3617150"/>
            <a:chExt cx="296175" cy="260725"/>
          </a:xfrm>
        </p:grpSpPr>
        <p:sp>
          <p:nvSpPr>
            <p:cNvPr id="6305" name="Google Shape;6305;p73"/>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6" name="Google Shape;6306;p73"/>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7" name="Google Shape;6307;p73"/>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8" name="Google Shape;6308;p73"/>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09" name="Google Shape;6309;p73"/>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0" name="Google Shape;6310;p73"/>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1" name="Google Shape;6311;p73"/>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12" name="Google Shape;6312;p73"/>
          <p:cNvGrpSpPr/>
          <p:nvPr/>
        </p:nvGrpSpPr>
        <p:grpSpPr>
          <a:xfrm>
            <a:off x="13419654" y="7346682"/>
            <a:ext cx="391065" cy="698326"/>
            <a:chOff x="5056800" y="3962900"/>
            <a:chExt cx="165425" cy="295400"/>
          </a:xfrm>
        </p:grpSpPr>
        <p:sp>
          <p:nvSpPr>
            <p:cNvPr id="6313" name="Google Shape;6313;p73"/>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4" name="Google Shape;6314;p73"/>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5" name="Google Shape;6315;p73"/>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16" name="Google Shape;6316;p73"/>
          <p:cNvGrpSpPr/>
          <p:nvPr/>
        </p:nvGrpSpPr>
        <p:grpSpPr>
          <a:xfrm>
            <a:off x="15922249" y="7346713"/>
            <a:ext cx="701990" cy="698267"/>
            <a:chOff x="6168925" y="3936925"/>
            <a:chExt cx="296950" cy="295375"/>
          </a:xfrm>
        </p:grpSpPr>
        <p:sp>
          <p:nvSpPr>
            <p:cNvPr id="6317" name="Google Shape;6317;p73"/>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8" name="Google Shape;6318;p73"/>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19" name="Google Shape;6319;p73"/>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0" name="Google Shape;6320;p73"/>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1" name="Google Shape;6321;p73"/>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2" name="Google Shape;6322;p73"/>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23" name="Google Shape;6323;p73"/>
          <p:cNvGrpSpPr/>
          <p:nvPr/>
        </p:nvGrpSpPr>
        <p:grpSpPr>
          <a:xfrm>
            <a:off x="12349688" y="2780858"/>
            <a:ext cx="696375" cy="698266"/>
            <a:chOff x="1674750" y="3254050"/>
            <a:chExt cx="294575" cy="295375"/>
          </a:xfrm>
        </p:grpSpPr>
        <p:sp>
          <p:nvSpPr>
            <p:cNvPr id="6324" name="Google Shape;6324;p73"/>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5" name="Google Shape;6325;p73"/>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6" name="Google Shape;6326;p73"/>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27" name="Google Shape;6327;p73"/>
          <p:cNvGrpSpPr/>
          <p:nvPr/>
        </p:nvGrpSpPr>
        <p:grpSpPr>
          <a:xfrm>
            <a:off x="12378478" y="3676265"/>
            <a:ext cx="638694" cy="698266"/>
            <a:chOff x="1687350" y="3618725"/>
            <a:chExt cx="270175" cy="295375"/>
          </a:xfrm>
        </p:grpSpPr>
        <p:sp>
          <p:nvSpPr>
            <p:cNvPr id="6328" name="Google Shape;6328;p73"/>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29" name="Google Shape;6329;p73"/>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0" name="Google Shape;6330;p73"/>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31" name="Google Shape;6331;p73"/>
          <p:cNvGrpSpPr/>
          <p:nvPr/>
        </p:nvGrpSpPr>
        <p:grpSpPr>
          <a:xfrm>
            <a:off x="12345885" y="4569227"/>
            <a:ext cx="703881" cy="698267"/>
            <a:chOff x="1672375" y="3982600"/>
            <a:chExt cx="297750" cy="295375"/>
          </a:xfrm>
        </p:grpSpPr>
        <p:sp>
          <p:nvSpPr>
            <p:cNvPr id="6332" name="Google Shape;6332;p73"/>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3" name="Google Shape;6333;p73"/>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4" name="Google Shape;6334;p73"/>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35" name="Google Shape;6335;p73"/>
          <p:cNvGrpSpPr/>
          <p:nvPr/>
        </p:nvGrpSpPr>
        <p:grpSpPr>
          <a:xfrm>
            <a:off x="9729869" y="5497616"/>
            <a:ext cx="700158" cy="700158"/>
            <a:chOff x="3497300" y="3227275"/>
            <a:chExt cx="296175" cy="296175"/>
          </a:xfrm>
        </p:grpSpPr>
        <p:sp>
          <p:nvSpPr>
            <p:cNvPr id="6336" name="Google Shape;6336;p73"/>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7" name="Google Shape;6337;p73"/>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8" name="Google Shape;6338;p73"/>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39" name="Google Shape;6339;p73"/>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0" name="Google Shape;6340;p73"/>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1" name="Google Shape;6341;p73"/>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2" name="Google Shape;6342;p73"/>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3" name="Google Shape;6343;p73"/>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44" name="Google Shape;6344;p73"/>
          <p:cNvGrpSpPr/>
          <p:nvPr/>
        </p:nvGrpSpPr>
        <p:grpSpPr>
          <a:xfrm>
            <a:off x="9730814" y="6396406"/>
            <a:ext cx="698267" cy="694543"/>
            <a:chOff x="3497300" y="3591950"/>
            <a:chExt cx="295375" cy="293800"/>
          </a:xfrm>
        </p:grpSpPr>
        <p:sp>
          <p:nvSpPr>
            <p:cNvPr id="6345" name="Google Shape;6345;p73"/>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6" name="Google Shape;6346;p73"/>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7" name="Google Shape;6347;p73"/>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8" name="Google Shape;6348;p73"/>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49" name="Google Shape;6349;p73"/>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0" name="Google Shape;6350;p73"/>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1" name="Google Shape;6351;p73"/>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2" name="Google Shape;6352;p73"/>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53" name="Google Shape;6353;p73"/>
          <p:cNvGrpSpPr/>
          <p:nvPr/>
        </p:nvGrpSpPr>
        <p:grpSpPr>
          <a:xfrm>
            <a:off x="9730814" y="7346683"/>
            <a:ext cx="698267" cy="698326"/>
            <a:chOff x="3497300" y="3955025"/>
            <a:chExt cx="295375" cy="295400"/>
          </a:xfrm>
        </p:grpSpPr>
        <p:sp>
          <p:nvSpPr>
            <p:cNvPr id="6354" name="Google Shape;6354;p73"/>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5" name="Google Shape;6355;p73"/>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6" name="Google Shape;6356;p73"/>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57" name="Google Shape;6357;p73"/>
          <p:cNvGrpSpPr/>
          <p:nvPr/>
        </p:nvGrpSpPr>
        <p:grpSpPr>
          <a:xfrm>
            <a:off x="14179959" y="5499064"/>
            <a:ext cx="655478" cy="697262"/>
            <a:chOff x="5364750" y="3235150"/>
            <a:chExt cx="277275" cy="294950"/>
          </a:xfrm>
        </p:grpSpPr>
        <p:sp>
          <p:nvSpPr>
            <p:cNvPr id="6358" name="Google Shape;6358;p73"/>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59" name="Google Shape;6359;p73"/>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0" name="Google Shape;6360;p73"/>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1" name="Google Shape;6361;p73"/>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2" name="Google Shape;6362;p73"/>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3" name="Google Shape;6363;p73"/>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4" name="Google Shape;6364;p73"/>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5" name="Google Shape;6365;p73"/>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66" name="Google Shape;6366;p73"/>
          <p:cNvGrpSpPr/>
          <p:nvPr/>
        </p:nvGrpSpPr>
        <p:grpSpPr>
          <a:xfrm>
            <a:off x="14156673" y="6391737"/>
            <a:ext cx="702049" cy="703881"/>
            <a:chOff x="5355300" y="3598250"/>
            <a:chExt cx="296975" cy="297750"/>
          </a:xfrm>
        </p:grpSpPr>
        <p:sp>
          <p:nvSpPr>
            <p:cNvPr id="6367" name="Google Shape;6367;p73"/>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8" name="Google Shape;6368;p73"/>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69" name="Google Shape;6369;p73"/>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0" name="Google Shape;6370;p73"/>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1" name="Google Shape;6371;p73"/>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2" name="Google Shape;6372;p73"/>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3" name="Google Shape;6373;p73"/>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4" name="Google Shape;6374;p73"/>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75" name="Google Shape;6375;p73"/>
          <p:cNvGrpSpPr/>
          <p:nvPr/>
        </p:nvGrpSpPr>
        <p:grpSpPr>
          <a:xfrm>
            <a:off x="14165065" y="7469581"/>
            <a:ext cx="685264" cy="452529"/>
            <a:chOff x="5358450" y="4015675"/>
            <a:chExt cx="289875" cy="191425"/>
          </a:xfrm>
        </p:grpSpPr>
        <p:sp>
          <p:nvSpPr>
            <p:cNvPr id="6376" name="Google Shape;6376;p73"/>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7" name="Google Shape;6377;p73"/>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8" name="Google Shape;6378;p73"/>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79" name="Google Shape;6379;p73"/>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80" name="Google Shape;6380;p73"/>
          <p:cNvGrpSpPr/>
          <p:nvPr/>
        </p:nvGrpSpPr>
        <p:grpSpPr>
          <a:xfrm>
            <a:off x="12418030" y="8234643"/>
            <a:ext cx="702049" cy="650927"/>
            <a:chOff x="6543825" y="3202075"/>
            <a:chExt cx="296975" cy="275350"/>
          </a:xfrm>
        </p:grpSpPr>
        <p:sp>
          <p:nvSpPr>
            <p:cNvPr id="6381" name="Google Shape;6381;p73"/>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2" name="Google Shape;6382;p73"/>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3" name="Google Shape;6383;p73"/>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4" name="Google Shape;6384;p73"/>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5" name="Google Shape;6385;p73"/>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6" name="Google Shape;6386;p73"/>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87" name="Google Shape;6387;p73"/>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88" name="Google Shape;6388;p73"/>
          <p:cNvGrpSpPr/>
          <p:nvPr/>
        </p:nvGrpSpPr>
        <p:grpSpPr>
          <a:xfrm>
            <a:off x="13231992" y="2794138"/>
            <a:ext cx="700158" cy="700158"/>
            <a:chOff x="2037825" y="3254050"/>
            <a:chExt cx="296175" cy="296175"/>
          </a:xfrm>
        </p:grpSpPr>
        <p:sp>
          <p:nvSpPr>
            <p:cNvPr id="6389" name="Google Shape;6389;p73"/>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0" name="Google Shape;6390;p73"/>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1" name="Google Shape;6391;p73"/>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2" name="Google Shape;6392;p73"/>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3" name="Google Shape;6393;p73"/>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4" name="Google Shape;6394;p73"/>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395" name="Google Shape;6395;p73"/>
          <p:cNvGrpSpPr/>
          <p:nvPr/>
        </p:nvGrpSpPr>
        <p:grpSpPr>
          <a:xfrm>
            <a:off x="13228269" y="3676472"/>
            <a:ext cx="707604" cy="697853"/>
            <a:chOff x="2034675" y="3617925"/>
            <a:chExt cx="299325" cy="295200"/>
          </a:xfrm>
        </p:grpSpPr>
        <p:sp>
          <p:nvSpPr>
            <p:cNvPr id="6396" name="Google Shape;6396;p73"/>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7" name="Google Shape;6397;p73"/>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8" name="Google Shape;6398;p73"/>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399" name="Google Shape;6399;p73"/>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0" name="Google Shape;6400;p73"/>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01" name="Google Shape;6401;p73"/>
          <p:cNvGrpSpPr/>
          <p:nvPr/>
        </p:nvGrpSpPr>
        <p:grpSpPr>
          <a:xfrm>
            <a:off x="13231992" y="4569227"/>
            <a:ext cx="700158" cy="698267"/>
            <a:chOff x="2037825" y="3981825"/>
            <a:chExt cx="296175" cy="295375"/>
          </a:xfrm>
        </p:grpSpPr>
        <p:sp>
          <p:nvSpPr>
            <p:cNvPr id="6402" name="Google Shape;6402;p73"/>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3" name="Google Shape;6403;p73"/>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4" name="Google Shape;6404;p73"/>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05" name="Google Shape;6405;p73"/>
          <p:cNvGrpSpPr/>
          <p:nvPr/>
        </p:nvGrpSpPr>
        <p:grpSpPr>
          <a:xfrm>
            <a:off x="10602028" y="5561858"/>
            <a:ext cx="700158" cy="571674"/>
            <a:chOff x="3860400" y="3254050"/>
            <a:chExt cx="296175" cy="241825"/>
          </a:xfrm>
        </p:grpSpPr>
        <p:sp>
          <p:nvSpPr>
            <p:cNvPr id="6406" name="Google Shape;6406;p73"/>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7" name="Google Shape;6407;p73"/>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8" name="Google Shape;6408;p73"/>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09" name="Google Shape;6409;p73"/>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0" name="Google Shape;6410;p73"/>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1" name="Google Shape;6411;p73"/>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2" name="Google Shape;6412;p73"/>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13" name="Google Shape;6413;p73"/>
          <p:cNvGrpSpPr/>
          <p:nvPr/>
        </p:nvGrpSpPr>
        <p:grpSpPr>
          <a:xfrm>
            <a:off x="10601083" y="6393599"/>
            <a:ext cx="702049" cy="700158"/>
            <a:chOff x="3859600" y="3591950"/>
            <a:chExt cx="296975" cy="296175"/>
          </a:xfrm>
        </p:grpSpPr>
        <p:sp>
          <p:nvSpPr>
            <p:cNvPr id="6414" name="Google Shape;6414;p73"/>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5" name="Google Shape;6415;p73"/>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6" name="Google Shape;6416;p73"/>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17" name="Google Shape;6417;p73"/>
          <p:cNvGrpSpPr/>
          <p:nvPr/>
        </p:nvGrpSpPr>
        <p:grpSpPr>
          <a:xfrm>
            <a:off x="10602028" y="7345767"/>
            <a:ext cx="700158" cy="700158"/>
            <a:chOff x="3860400" y="3955025"/>
            <a:chExt cx="296175" cy="296175"/>
          </a:xfrm>
        </p:grpSpPr>
        <p:sp>
          <p:nvSpPr>
            <p:cNvPr id="6418" name="Google Shape;6418;p73"/>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19" name="Google Shape;6419;p73"/>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0" name="Google Shape;6420;p73"/>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1" name="Google Shape;6421;p73"/>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2" name="Google Shape;6422;p73"/>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23" name="Google Shape;6423;p73"/>
          <p:cNvGrpSpPr/>
          <p:nvPr/>
        </p:nvGrpSpPr>
        <p:grpSpPr>
          <a:xfrm>
            <a:off x="15032459" y="5498561"/>
            <a:ext cx="711328" cy="698267"/>
            <a:chOff x="5716825" y="3235950"/>
            <a:chExt cx="300900" cy="295375"/>
          </a:xfrm>
        </p:grpSpPr>
        <p:sp>
          <p:nvSpPr>
            <p:cNvPr id="6424" name="Google Shape;6424;p73"/>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5" name="Google Shape;6425;p73"/>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6" name="Google Shape;6426;p73"/>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27" name="Google Shape;6427;p73"/>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28" name="Google Shape;6428;p73"/>
          <p:cNvGrpSpPr/>
          <p:nvPr/>
        </p:nvGrpSpPr>
        <p:grpSpPr>
          <a:xfrm>
            <a:off x="15058522" y="6415938"/>
            <a:ext cx="659201" cy="655478"/>
            <a:chOff x="5727850" y="3609275"/>
            <a:chExt cx="278850" cy="277275"/>
          </a:xfrm>
        </p:grpSpPr>
        <p:sp>
          <p:nvSpPr>
            <p:cNvPr id="6429" name="Google Shape;6429;p73"/>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0" name="Google Shape;6430;p73"/>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1" name="Google Shape;6431;p73"/>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2" name="Google Shape;6432;p73"/>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3" name="Google Shape;6433;p73"/>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34" name="Google Shape;6434;p73"/>
          <p:cNvGrpSpPr/>
          <p:nvPr/>
        </p:nvGrpSpPr>
        <p:grpSpPr>
          <a:xfrm>
            <a:off x="15080892" y="7346712"/>
            <a:ext cx="614463" cy="698266"/>
            <a:chOff x="5736525" y="3963700"/>
            <a:chExt cx="259925" cy="295375"/>
          </a:xfrm>
        </p:grpSpPr>
        <p:sp>
          <p:nvSpPr>
            <p:cNvPr id="6435" name="Google Shape;6435;p73"/>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6" name="Google Shape;6436;p73"/>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7" name="Google Shape;6437;p73"/>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8" name="Google Shape;6438;p73"/>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39" name="Google Shape;6439;p73"/>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0" name="Google Shape;6440;p73"/>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1" name="Google Shape;6441;p73"/>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42" name="Google Shape;6442;p73"/>
          <p:cNvGrpSpPr/>
          <p:nvPr/>
        </p:nvGrpSpPr>
        <p:grpSpPr>
          <a:xfrm>
            <a:off x="13264052" y="8245365"/>
            <a:ext cx="702049" cy="700158"/>
            <a:chOff x="6553275" y="3604550"/>
            <a:chExt cx="296975" cy="296175"/>
          </a:xfrm>
        </p:grpSpPr>
        <p:sp>
          <p:nvSpPr>
            <p:cNvPr id="6443" name="Google Shape;6443;p73"/>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4" name="Google Shape;6444;p73"/>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5" name="Google Shape;6445;p73"/>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6" name="Google Shape;6446;p73"/>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7" name="Google Shape;6447;p73"/>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48" name="Google Shape;6448;p73"/>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449" name="Google Shape;6449;p73"/>
          <p:cNvSpPr txBox="1"/>
          <p:nvPr/>
        </p:nvSpPr>
        <p:spPr>
          <a:xfrm>
            <a:off x="1653175"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Business Icons</a:t>
            </a:r>
            <a:endParaRPr sz="4800">
              <a:solidFill>
                <a:schemeClr val="lt1"/>
              </a:solidFill>
            </a:endParaRPr>
          </a:p>
        </p:txBody>
      </p:sp>
      <p:sp>
        <p:nvSpPr>
          <p:cNvPr id="6450" name="Google Shape;6450;p73"/>
          <p:cNvSpPr txBox="1"/>
          <p:nvPr/>
        </p:nvSpPr>
        <p:spPr>
          <a:xfrm>
            <a:off x="9670625"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chemeClr val="lt1"/>
                </a:solidFill>
              </a:rPr>
              <a:t>Teamwork Icons</a:t>
            </a:r>
            <a:endParaRPr sz="48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54" name="Shape 6454"/>
        <p:cNvGrpSpPr/>
        <p:nvPr/>
      </p:nvGrpSpPr>
      <p:grpSpPr>
        <a:xfrm>
          <a:off x="0" y="0"/>
          <a:ext cx="0" cy="0"/>
          <a:chOff x="0" y="0"/>
          <a:chExt cx="0" cy="0"/>
        </a:xfrm>
      </p:grpSpPr>
      <p:grpSp>
        <p:nvGrpSpPr>
          <p:cNvPr id="6455" name="Google Shape;6455;p74"/>
          <p:cNvGrpSpPr/>
          <p:nvPr/>
        </p:nvGrpSpPr>
        <p:grpSpPr>
          <a:xfrm>
            <a:off x="1718064" y="2761093"/>
            <a:ext cx="588802" cy="707291"/>
            <a:chOff x="-35814600" y="3202075"/>
            <a:chExt cx="242625" cy="291450"/>
          </a:xfrm>
        </p:grpSpPr>
        <p:sp>
          <p:nvSpPr>
            <p:cNvPr id="6456" name="Google Shape;6456;p74"/>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7" name="Google Shape;6457;p74"/>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8" name="Google Shape;6458;p74"/>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59" name="Google Shape;6459;p74"/>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0" name="Google Shape;6460;p74"/>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1" name="Google Shape;6461;p74"/>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2" name="Google Shape;6462;p74"/>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63" name="Google Shape;6463;p74"/>
          <p:cNvGrpSpPr/>
          <p:nvPr/>
        </p:nvGrpSpPr>
        <p:grpSpPr>
          <a:xfrm>
            <a:off x="1658820" y="3642931"/>
            <a:ext cx="707291" cy="707776"/>
            <a:chOff x="-35839800" y="3561025"/>
            <a:chExt cx="291450" cy="291650"/>
          </a:xfrm>
        </p:grpSpPr>
        <p:sp>
          <p:nvSpPr>
            <p:cNvPr id="6464" name="Google Shape;6464;p74"/>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5" name="Google Shape;6465;p74"/>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6" name="Google Shape;6466;p74"/>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7" name="Google Shape;6467;p74"/>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8" name="Google Shape;6468;p74"/>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69" name="Google Shape;6469;p74"/>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0" name="Google Shape;6470;p74"/>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471" name="Google Shape;6471;p74"/>
          <p:cNvSpPr/>
          <p:nvPr/>
        </p:nvSpPr>
        <p:spPr>
          <a:xfrm>
            <a:off x="1655668" y="4514008"/>
            <a:ext cx="711113" cy="70729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472" name="Google Shape;6472;p74"/>
          <p:cNvGrpSpPr/>
          <p:nvPr/>
        </p:nvGrpSpPr>
        <p:grpSpPr>
          <a:xfrm>
            <a:off x="6133910" y="2761092"/>
            <a:ext cx="707291" cy="707291"/>
            <a:chOff x="-34003850" y="3227275"/>
            <a:chExt cx="291450" cy="291450"/>
          </a:xfrm>
        </p:grpSpPr>
        <p:sp>
          <p:nvSpPr>
            <p:cNvPr id="6473" name="Google Shape;6473;p74"/>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4" name="Google Shape;6474;p74"/>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5" name="Google Shape;6475;p74"/>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6" name="Google Shape;6476;p74"/>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77" name="Google Shape;6477;p74"/>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78" name="Google Shape;6478;p74"/>
          <p:cNvGrpSpPr/>
          <p:nvPr/>
        </p:nvGrpSpPr>
        <p:grpSpPr>
          <a:xfrm>
            <a:off x="6132970" y="3642475"/>
            <a:ext cx="709172" cy="708686"/>
            <a:chOff x="-34004625" y="3585850"/>
            <a:chExt cx="292225" cy="292025"/>
          </a:xfrm>
        </p:grpSpPr>
        <p:sp>
          <p:nvSpPr>
            <p:cNvPr id="6479" name="Google Shape;6479;p74"/>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0" name="Google Shape;6480;p74"/>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1" name="Google Shape;6481;p74"/>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2" name="Google Shape;6482;p74"/>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3" name="Google Shape;6483;p74"/>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84" name="Google Shape;6484;p74"/>
          <p:cNvGrpSpPr/>
          <p:nvPr/>
        </p:nvGrpSpPr>
        <p:grpSpPr>
          <a:xfrm>
            <a:off x="6131999" y="4512878"/>
            <a:ext cx="711113" cy="709232"/>
            <a:chOff x="-34005425" y="3945575"/>
            <a:chExt cx="293025" cy="292250"/>
          </a:xfrm>
        </p:grpSpPr>
        <p:sp>
          <p:nvSpPr>
            <p:cNvPr id="6485" name="Google Shape;6485;p74"/>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6" name="Google Shape;6486;p74"/>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87" name="Google Shape;6487;p74"/>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488" name="Google Shape;6488;p74"/>
          <p:cNvGrpSpPr/>
          <p:nvPr/>
        </p:nvGrpSpPr>
        <p:grpSpPr>
          <a:xfrm>
            <a:off x="3426198" y="5459230"/>
            <a:ext cx="716816" cy="711113"/>
            <a:chOff x="-32174975" y="3192625"/>
            <a:chExt cx="295375" cy="293025"/>
          </a:xfrm>
        </p:grpSpPr>
        <p:sp>
          <p:nvSpPr>
            <p:cNvPr id="6489" name="Google Shape;6489;p74"/>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0" name="Google Shape;6490;p74"/>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1" name="Google Shape;6491;p74"/>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2" name="Google Shape;6492;p74"/>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493" name="Google Shape;6493;p74"/>
          <p:cNvSpPr/>
          <p:nvPr/>
        </p:nvSpPr>
        <p:spPr>
          <a:xfrm>
            <a:off x="3420291" y="6401359"/>
            <a:ext cx="726402" cy="709718"/>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4" name="Google Shape;6494;p74"/>
          <p:cNvSpPr/>
          <p:nvPr/>
        </p:nvSpPr>
        <p:spPr>
          <a:xfrm>
            <a:off x="3429847" y="7331527"/>
            <a:ext cx="707291" cy="709172"/>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495" name="Google Shape;6495;p74"/>
          <p:cNvGrpSpPr/>
          <p:nvPr/>
        </p:nvGrpSpPr>
        <p:grpSpPr>
          <a:xfrm>
            <a:off x="7904497" y="5461141"/>
            <a:ext cx="709172" cy="707291"/>
            <a:chOff x="-30345325" y="3184750"/>
            <a:chExt cx="292225" cy="291450"/>
          </a:xfrm>
        </p:grpSpPr>
        <p:sp>
          <p:nvSpPr>
            <p:cNvPr id="6496" name="Google Shape;6496;p74"/>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7" name="Google Shape;6497;p74"/>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8" name="Google Shape;6498;p74"/>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499" name="Google Shape;6499;p74"/>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0" name="Google Shape;6500;p74"/>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01" name="Google Shape;6501;p74"/>
          <p:cNvGrpSpPr/>
          <p:nvPr/>
        </p:nvGrpSpPr>
        <p:grpSpPr>
          <a:xfrm>
            <a:off x="2554003" y="2761093"/>
            <a:ext cx="707291" cy="707291"/>
            <a:chOff x="-35481425" y="3202075"/>
            <a:chExt cx="291450" cy="291450"/>
          </a:xfrm>
        </p:grpSpPr>
        <p:sp>
          <p:nvSpPr>
            <p:cNvPr id="6502" name="Google Shape;6502;p74"/>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3" name="Google Shape;6503;p74"/>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4" name="Google Shape;6504;p74"/>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5" name="Google Shape;6505;p74"/>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6" name="Google Shape;6506;p74"/>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7" name="Google Shape;6507;p74"/>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08" name="Google Shape;6508;p74"/>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09" name="Google Shape;6509;p74"/>
          <p:cNvGrpSpPr/>
          <p:nvPr/>
        </p:nvGrpSpPr>
        <p:grpSpPr>
          <a:xfrm>
            <a:off x="2553063" y="3644145"/>
            <a:ext cx="709172" cy="705349"/>
            <a:chOff x="-35482200" y="3561225"/>
            <a:chExt cx="292225" cy="290650"/>
          </a:xfrm>
        </p:grpSpPr>
        <p:sp>
          <p:nvSpPr>
            <p:cNvPr id="6510" name="Google Shape;6510;p74"/>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1" name="Google Shape;6511;p74"/>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2" name="Google Shape;6512;p74"/>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13" name="Google Shape;6513;p74"/>
          <p:cNvGrpSpPr/>
          <p:nvPr/>
        </p:nvGrpSpPr>
        <p:grpSpPr>
          <a:xfrm>
            <a:off x="2554003" y="4513880"/>
            <a:ext cx="707291" cy="707230"/>
            <a:chOff x="-35481425" y="3919600"/>
            <a:chExt cx="291450" cy="291425"/>
          </a:xfrm>
        </p:grpSpPr>
        <p:sp>
          <p:nvSpPr>
            <p:cNvPr id="6514" name="Google Shape;6514;p74"/>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5" name="Google Shape;6515;p74"/>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6" name="Google Shape;6516;p74"/>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7" name="Google Shape;6517;p74"/>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8" name="Google Shape;6518;p74"/>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19" name="Google Shape;6519;p74"/>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0" name="Google Shape;6520;p74"/>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1" name="Google Shape;6521;p74"/>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22" name="Google Shape;6522;p74"/>
          <p:cNvGrpSpPr/>
          <p:nvPr/>
        </p:nvGrpSpPr>
        <p:grpSpPr>
          <a:xfrm>
            <a:off x="7025271" y="2762063"/>
            <a:ext cx="714935" cy="705349"/>
            <a:chOff x="-33645475" y="3228075"/>
            <a:chExt cx="294600" cy="290650"/>
          </a:xfrm>
        </p:grpSpPr>
        <p:sp>
          <p:nvSpPr>
            <p:cNvPr id="6523" name="Google Shape;6523;p74"/>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4" name="Google Shape;6524;p74"/>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5" name="Google Shape;6525;p74"/>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6" name="Google Shape;6526;p74"/>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7" name="Google Shape;6527;p74"/>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8" name="Google Shape;6528;p74"/>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29" name="Google Shape;6529;p74"/>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30" name="Google Shape;6530;p74"/>
          <p:cNvGrpSpPr/>
          <p:nvPr/>
        </p:nvGrpSpPr>
        <p:grpSpPr>
          <a:xfrm>
            <a:off x="7027213" y="3642233"/>
            <a:ext cx="711052" cy="709172"/>
            <a:chOff x="-33646250" y="3586425"/>
            <a:chExt cx="293000" cy="292225"/>
          </a:xfrm>
        </p:grpSpPr>
        <p:sp>
          <p:nvSpPr>
            <p:cNvPr id="6531" name="Google Shape;6531;p74"/>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2" name="Google Shape;6532;p74"/>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33" name="Google Shape;6533;p74"/>
          <p:cNvGrpSpPr/>
          <p:nvPr/>
        </p:nvGrpSpPr>
        <p:grpSpPr>
          <a:xfrm>
            <a:off x="7028153" y="4511937"/>
            <a:ext cx="709172" cy="711113"/>
            <a:chOff x="-33645475" y="3944800"/>
            <a:chExt cx="292225" cy="293025"/>
          </a:xfrm>
        </p:grpSpPr>
        <p:sp>
          <p:nvSpPr>
            <p:cNvPr id="6534" name="Google Shape;6534;p74"/>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5" name="Google Shape;6535;p74"/>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6" name="Google Shape;6536;p74"/>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7" name="Google Shape;6537;p74"/>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8" name="Google Shape;6538;p74"/>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39" name="Google Shape;6539;p74"/>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0" name="Google Shape;6540;p74"/>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1" name="Google Shape;6541;p74"/>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2" name="Google Shape;6542;p74"/>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3" name="Google Shape;6543;p74"/>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44" name="Google Shape;6544;p74"/>
          <p:cNvGrpSpPr/>
          <p:nvPr/>
        </p:nvGrpSpPr>
        <p:grpSpPr>
          <a:xfrm>
            <a:off x="4334590" y="5459412"/>
            <a:ext cx="705349" cy="710749"/>
            <a:chOff x="-31809525" y="3192625"/>
            <a:chExt cx="290650" cy="292875"/>
          </a:xfrm>
        </p:grpSpPr>
        <p:sp>
          <p:nvSpPr>
            <p:cNvPr id="6545" name="Google Shape;6545;p74"/>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6" name="Google Shape;6546;p74"/>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7" name="Google Shape;6547;p74"/>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48" name="Google Shape;6548;p74"/>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49" name="Google Shape;6549;p74"/>
          <p:cNvGrpSpPr/>
          <p:nvPr/>
        </p:nvGrpSpPr>
        <p:grpSpPr>
          <a:xfrm>
            <a:off x="4333619" y="6400517"/>
            <a:ext cx="707291" cy="711113"/>
            <a:chOff x="-31811100" y="3550975"/>
            <a:chExt cx="291450" cy="293025"/>
          </a:xfrm>
        </p:grpSpPr>
        <p:sp>
          <p:nvSpPr>
            <p:cNvPr id="6550" name="Google Shape;6550;p74"/>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1" name="Google Shape;6551;p74"/>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2" name="Google Shape;6552;p74"/>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3" name="Google Shape;6553;p74"/>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4" name="Google Shape;6554;p74"/>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5" name="Google Shape;6555;p74"/>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6" name="Google Shape;6556;p74"/>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57" name="Google Shape;6557;p74"/>
          <p:cNvGrpSpPr/>
          <p:nvPr/>
        </p:nvGrpSpPr>
        <p:grpSpPr>
          <a:xfrm>
            <a:off x="4321212" y="7329123"/>
            <a:ext cx="732105" cy="713661"/>
            <a:chOff x="-31817400" y="3910025"/>
            <a:chExt cx="301675" cy="294075"/>
          </a:xfrm>
        </p:grpSpPr>
        <p:sp>
          <p:nvSpPr>
            <p:cNvPr id="6558" name="Google Shape;6558;p74"/>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59" name="Google Shape;6559;p74"/>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0" name="Google Shape;6560;p74"/>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61" name="Google Shape;6561;p74"/>
          <p:cNvGrpSpPr/>
          <p:nvPr/>
        </p:nvGrpSpPr>
        <p:grpSpPr>
          <a:xfrm>
            <a:off x="7904467" y="6401487"/>
            <a:ext cx="709232" cy="709172"/>
            <a:chOff x="-30354000" y="3569100"/>
            <a:chExt cx="292250" cy="292225"/>
          </a:xfrm>
        </p:grpSpPr>
        <p:sp>
          <p:nvSpPr>
            <p:cNvPr id="6562" name="Google Shape;6562;p74"/>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3" name="Google Shape;6563;p74"/>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4" name="Google Shape;6564;p74"/>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5" name="Google Shape;6565;p74"/>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6" name="Google Shape;6566;p74"/>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67" name="Google Shape;6567;p74"/>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68" name="Google Shape;6568;p74"/>
          <p:cNvGrpSpPr/>
          <p:nvPr/>
        </p:nvGrpSpPr>
        <p:grpSpPr>
          <a:xfrm>
            <a:off x="3461623" y="2761093"/>
            <a:ext cx="684297" cy="707291"/>
            <a:chOff x="-35118325" y="3202075"/>
            <a:chExt cx="281975" cy="291450"/>
          </a:xfrm>
        </p:grpSpPr>
        <p:sp>
          <p:nvSpPr>
            <p:cNvPr id="6569" name="Google Shape;6569;p74"/>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0" name="Google Shape;6570;p74"/>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1" name="Google Shape;6571;p74"/>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2" name="Google Shape;6572;p74"/>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73" name="Google Shape;6573;p74"/>
          <p:cNvGrpSpPr/>
          <p:nvPr/>
        </p:nvGrpSpPr>
        <p:grpSpPr>
          <a:xfrm>
            <a:off x="3449186" y="3643599"/>
            <a:ext cx="709172" cy="706441"/>
            <a:chOff x="-35123050" y="3561225"/>
            <a:chExt cx="292225" cy="291100"/>
          </a:xfrm>
        </p:grpSpPr>
        <p:sp>
          <p:nvSpPr>
            <p:cNvPr id="6574" name="Google Shape;6574;p74"/>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5" name="Google Shape;6575;p74"/>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76" name="Google Shape;6576;p74"/>
          <p:cNvGrpSpPr/>
          <p:nvPr/>
        </p:nvGrpSpPr>
        <p:grpSpPr>
          <a:xfrm>
            <a:off x="3533305" y="4513880"/>
            <a:ext cx="540934" cy="707230"/>
            <a:chOff x="-35089175" y="3919600"/>
            <a:chExt cx="222900" cy="291425"/>
          </a:xfrm>
        </p:grpSpPr>
        <p:sp>
          <p:nvSpPr>
            <p:cNvPr id="6577" name="Google Shape;6577;p74"/>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78" name="Google Shape;6578;p74"/>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79" name="Google Shape;6579;p74"/>
          <p:cNvGrpSpPr/>
          <p:nvPr/>
        </p:nvGrpSpPr>
        <p:grpSpPr>
          <a:xfrm>
            <a:off x="7927296" y="2760606"/>
            <a:ext cx="672891" cy="708262"/>
            <a:chOff x="-33277650" y="3226875"/>
            <a:chExt cx="277275" cy="291850"/>
          </a:xfrm>
        </p:grpSpPr>
        <p:sp>
          <p:nvSpPr>
            <p:cNvPr id="6580" name="Google Shape;6580;p74"/>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1" name="Google Shape;6581;p74"/>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2" name="Google Shape;6582;p74"/>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3" name="Google Shape;6583;p74"/>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4" name="Google Shape;6584;p74"/>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5" name="Google Shape;6585;p74"/>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6" name="Google Shape;6586;p74"/>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87" name="Google Shape;6587;p74"/>
          <p:cNvGrpSpPr/>
          <p:nvPr/>
        </p:nvGrpSpPr>
        <p:grpSpPr>
          <a:xfrm>
            <a:off x="7910096" y="3643173"/>
            <a:ext cx="707291" cy="707291"/>
            <a:chOff x="-33286325" y="3586425"/>
            <a:chExt cx="291450" cy="291450"/>
          </a:xfrm>
        </p:grpSpPr>
        <p:sp>
          <p:nvSpPr>
            <p:cNvPr id="6588" name="Google Shape;6588;p74"/>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89" name="Google Shape;6589;p74"/>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0" name="Google Shape;6590;p74"/>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1" name="Google Shape;6591;p74"/>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2" name="Google Shape;6592;p74"/>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93" name="Google Shape;6593;p74"/>
          <p:cNvGrpSpPr/>
          <p:nvPr/>
        </p:nvGrpSpPr>
        <p:grpSpPr>
          <a:xfrm>
            <a:off x="7910096" y="4511937"/>
            <a:ext cx="707291" cy="711113"/>
            <a:chOff x="-33286325" y="3944800"/>
            <a:chExt cx="291450" cy="293025"/>
          </a:xfrm>
        </p:grpSpPr>
        <p:sp>
          <p:nvSpPr>
            <p:cNvPr id="6594" name="Google Shape;6594;p74"/>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5" name="Google Shape;6595;p74"/>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6" name="Google Shape;6596;p74"/>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597" name="Google Shape;6597;p74"/>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598" name="Google Shape;6598;p74"/>
          <p:cNvGrpSpPr/>
          <p:nvPr/>
        </p:nvGrpSpPr>
        <p:grpSpPr>
          <a:xfrm>
            <a:off x="5226891" y="5458259"/>
            <a:ext cx="707291" cy="713055"/>
            <a:chOff x="-31452725" y="3191825"/>
            <a:chExt cx="291450" cy="293825"/>
          </a:xfrm>
        </p:grpSpPr>
        <p:sp>
          <p:nvSpPr>
            <p:cNvPr id="6599" name="Google Shape;6599;p74"/>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0" name="Google Shape;6600;p74"/>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1" name="Google Shape;6601;p74"/>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2" name="Google Shape;6602;p74"/>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03" name="Google Shape;6603;p74"/>
          <p:cNvGrpSpPr/>
          <p:nvPr/>
        </p:nvGrpSpPr>
        <p:grpSpPr>
          <a:xfrm>
            <a:off x="5225951" y="6401487"/>
            <a:ext cx="709172" cy="709172"/>
            <a:chOff x="-31452725" y="3551775"/>
            <a:chExt cx="292225" cy="292225"/>
          </a:xfrm>
        </p:grpSpPr>
        <p:sp>
          <p:nvSpPr>
            <p:cNvPr id="6604" name="Google Shape;6604;p74"/>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5" name="Google Shape;6605;p74"/>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6" name="Google Shape;6606;p74"/>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07" name="Google Shape;6607;p74"/>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08" name="Google Shape;6608;p74"/>
          <p:cNvGrpSpPr/>
          <p:nvPr/>
        </p:nvGrpSpPr>
        <p:grpSpPr>
          <a:xfrm>
            <a:off x="5223069" y="7329457"/>
            <a:ext cx="714935" cy="712994"/>
            <a:chOff x="-31455100" y="3909350"/>
            <a:chExt cx="294600" cy="293800"/>
          </a:xfrm>
        </p:grpSpPr>
        <p:sp>
          <p:nvSpPr>
            <p:cNvPr id="6609" name="Google Shape;6609;p74"/>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0" name="Google Shape;6610;p74"/>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11" name="Google Shape;6611;p74"/>
          <p:cNvGrpSpPr/>
          <p:nvPr/>
        </p:nvGrpSpPr>
        <p:grpSpPr>
          <a:xfrm>
            <a:off x="7905438" y="7331368"/>
            <a:ext cx="707291" cy="709172"/>
            <a:chOff x="-30345325" y="3918800"/>
            <a:chExt cx="291450" cy="292225"/>
          </a:xfrm>
        </p:grpSpPr>
        <p:sp>
          <p:nvSpPr>
            <p:cNvPr id="6612" name="Google Shape;6612;p74"/>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3" name="Google Shape;6613;p74"/>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4" name="Google Shape;6614;p74"/>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5" name="Google Shape;6615;p74"/>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6" name="Google Shape;6616;p74"/>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17" name="Google Shape;6617;p74"/>
          <p:cNvGrpSpPr/>
          <p:nvPr/>
        </p:nvGrpSpPr>
        <p:grpSpPr>
          <a:xfrm>
            <a:off x="4344369" y="3643174"/>
            <a:ext cx="707291" cy="707291"/>
            <a:chOff x="-34763900" y="3561225"/>
            <a:chExt cx="291450" cy="291450"/>
          </a:xfrm>
        </p:grpSpPr>
        <p:sp>
          <p:nvSpPr>
            <p:cNvPr id="6618" name="Google Shape;6618;p74"/>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19" name="Google Shape;6619;p74"/>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0" name="Google Shape;6620;p74"/>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621" name="Google Shape;6621;p74"/>
          <p:cNvSpPr/>
          <p:nvPr/>
        </p:nvSpPr>
        <p:spPr>
          <a:xfrm>
            <a:off x="4343165" y="4514039"/>
            <a:ext cx="707291" cy="707230"/>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622" name="Google Shape;6622;p74"/>
          <p:cNvGrpSpPr/>
          <p:nvPr/>
        </p:nvGrpSpPr>
        <p:grpSpPr>
          <a:xfrm>
            <a:off x="1654163" y="5460199"/>
            <a:ext cx="709172" cy="709172"/>
            <a:chOff x="-32927950" y="3227275"/>
            <a:chExt cx="292225" cy="292225"/>
          </a:xfrm>
        </p:grpSpPr>
        <p:sp>
          <p:nvSpPr>
            <p:cNvPr id="6623" name="Google Shape;6623;p74"/>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4" name="Google Shape;6624;p74"/>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5" name="Google Shape;6625;p74"/>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6" name="Google Shape;6626;p74"/>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27" name="Google Shape;6627;p74"/>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28" name="Google Shape;6628;p74"/>
          <p:cNvGrpSpPr/>
          <p:nvPr/>
        </p:nvGrpSpPr>
        <p:grpSpPr>
          <a:xfrm>
            <a:off x="1653192" y="6402426"/>
            <a:ext cx="711113" cy="707291"/>
            <a:chOff x="-32927950" y="3586425"/>
            <a:chExt cx="293025" cy="291450"/>
          </a:xfrm>
        </p:grpSpPr>
        <p:sp>
          <p:nvSpPr>
            <p:cNvPr id="6629" name="Google Shape;6629;p74"/>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0" name="Google Shape;6630;p74"/>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1" name="Google Shape;6631;p74"/>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2" name="Google Shape;6632;p74"/>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3" name="Google Shape;6633;p74"/>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34" name="Google Shape;6634;p74"/>
          <p:cNvGrpSpPr/>
          <p:nvPr/>
        </p:nvGrpSpPr>
        <p:grpSpPr>
          <a:xfrm>
            <a:off x="1654163" y="7330396"/>
            <a:ext cx="709172" cy="711113"/>
            <a:chOff x="-32927950" y="3944800"/>
            <a:chExt cx="292225" cy="293025"/>
          </a:xfrm>
        </p:grpSpPr>
        <p:sp>
          <p:nvSpPr>
            <p:cNvPr id="6635" name="Google Shape;6635;p74"/>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6" name="Google Shape;6636;p74"/>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7" name="Google Shape;6637;p74"/>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8" name="Google Shape;6638;p74"/>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39" name="Google Shape;6639;p74"/>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0" name="Google Shape;6640;p74"/>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1" name="Google Shape;6641;p74"/>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2" name="Google Shape;6642;p74"/>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3" name="Google Shape;6643;p74"/>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44" name="Google Shape;6644;p74"/>
          <p:cNvGrpSpPr/>
          <p:nvPr/>
        </p:nvGrpSpPr>
        <p:grpSpPr>
          <a:xfrm>
            <a:off x="6111746" y="5460898"/>
            <a:ext cx="709172" cy="707776"/>
            <a:chOff x="-31094350" y="3194000"/>
            <a:chExt cx="292225" cy="291650"/>
          </a:xfrm>
        </p:grpSpPr>
        <p:sp>
          <p:nvSpPr>
            <p:cNvPr id="6645" name="Google Shape;6645;p74"/>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6" name="Google Shape;6646;p74"/>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7" name="Google Shape;6647;p74"/>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8" name="Google Shape;6648;p74"/>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49" name="Google Shape;6649;p74"/>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0" name="Google Shape;6650;p74"/>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1" name="Google Shape;6651;p74"/>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2" name="Google Shape;6652;p74"/>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53" name="Google Shape;6653;p74"/>
          <p:cNvGrpSpPr/>
          <p:nvPr/>
        </p:nvGrpSpPr>
        <p:grpSpPr>
          <a:xfrm>
            <a:off x="6112687" y="6401882"/>
            <a:ext cx="707291" cy="708383"/>
            <a:chOff x="-31093575" y="3552550"/>
            <a:chExt cx="291450" cy="291900"/>
          </a:xfrm>
        </p:grpSpPr>
        <p:sp>
          <p:nvSpPr>
            <p:cNvPr id="6654" name="Google Shape;6654;p74"/>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5" name="Google Shape;6655;p74"/>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6" name="Google Shape;6656;p74"/>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57" name="Google Shape;6657;p74"/>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58" name="Google Shape;6658;p74"/>
          <p:cNvGrpSpPr/>
          <p:nvPr/>
        </p:nvGrpSpPr>
        <p:grpSpPr>
          <a:xfrm>
            <a:off x="4365421" y="2761093"/>
            <a:ext cx="665186" cy="707291"/>
            <a:chOff x="-34755225" y="3202075"/>
            <a:chExt cx="274100" cy="291450"/>
          </a:xfrm>
        </p:grpSpPr>
        <p:sp>
          <p:nvSpPr>
            <p:cNvPr id="6659" name="Google Shape;6659;p74"/>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0" name="Google Shape;6660;p74"/>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1" name="Google Shape;6661;p74"/>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2" name="Google Shape;6662;p74"/>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3" name="Google Shape;6663;p74"/>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4" name="Google Shape;6664;p74"/>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5" name="Google Shape;6665;p74"/>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66" name="Google Shape;6666;p74"/>
          <p:cNvGrpSpPr/>
          <p:nvPr/>
        </p:nvGrpSpPr>
        <p:grpSpPr>
          <a:xfrm>
            <a:off x="6112687" y="7332339"/>
            <a:ext cx="707291" cy="707230"/>
            <a:chOff x="-31093575" y="3911725"/>
            <a:chExt cx="291450" cy="291425"/>
          </a:xfrm>
        </p:grpSpPr>
        <p:sp>
          <p:nvSpPr>
            <p:cNvPr id="6667" name="Google Shape;6667;p74"/>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68" name="Google Shape;6668;p74"/>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69" name="Google Shape;6669;p74"/>
          <p:cNvGrpSpPr/>
          <p:nvPr/>
        </p:nvGrpSpPr>
        <p:grpSpPr>
          <a:xfrm>
            <a:off x="4331547" y="8246272"/>
            <a:ext cx="712994" cy="709172"/>
            <a:chOff x="-29946000" y="3183175"/>
            <a:chExt cx="293800" cy="292225"/>
          </a:xfrm>
        </p:grpSpPr>
        <p:sp>
          <p:nvSpPr>
            <p:cNvPr id="6670" name="Google Shape;6670;p74"/>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1" name="Google Shape;6671;p74"/>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2" name="Google Shape;6672;p74"/>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3" name="Google Shape;6673;p74"/>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4" name="Google Shape;6674;p74"/>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5" name="Google Shape;6675;p74"/>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76" name="Google Shape;6676;p74"/>
          <p:cNvGrpSpPr/>
          <p:nvPr/>
        </p:nvGrpSpPr>
        <p:grpSpPr>
          <a:xfrm>
            <a:off x="5220609" y="2760577"/>
            <a:ext cx="716816" cy="708322"/>
            <a:chOff x="-34408675" y="3202075"/>
            <a:chExt cx="295375" cy="291875"/>
          </a:xfrm>
        </p:grpSpPr>
        <p:sp>
          <p:nvSpPr>
            <p:cNvPr id="6677" name="Google Shape;6677;p74"/>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8" name="Google Shape;6678;p74"/>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79" name="Google Shape;6679;p74"/>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0" name="Google Shape;6680;p74"/>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81" name="Google Shape;6681;p74"/>
          <p:cNvGrpSpPr/>
          <p:nvPr/>
        </p:nvGrpSpPr>
        <p:grpSpPr>
          <a:xfrm>
            <a:off x="5224431" y="3640565"/>
            <a:ext cx="709172" cy="712508"/>
            <a:chOff x="-34405525" y="3558075"/>
            <a:chExt cx="292225" cy="293600"/>
          </a:xfrm>
        </p:grpSpPr>
        <p:sp>
          <p:nvSpPr>
            <p:cNvPr id="6682" name="Google Shape;6682;p74"/>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3" name="Google Shape;6683;p74"/>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4" name="Google Shape;6684;p74"/>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85" name="Google Shape;6685;p74"/>
          <p:cNvGrpSpPr/>
          <p:nvPr/>
        </p:nvGrpSpPr>
        <p:grpSpPr>
          <a:xfrm>
            <a:off x="5223460" y="4513880"/>
            <a:ext cx="711113" cy="707230"/>
            <a:chOff x="-34406325" y="3919600"/>
            <a:chExt cx="293025" cy="291425"/>
          </a:xfrm>
        </p:grpSpPr>
        <p:sp>
          <p:nvSpPr>
            <p:cNvPr id="6686" name="Google Shape;6686;p74"/>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7" name="Google Shape;6687;p74"/>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8" name="Google Shape;6688;p74"/>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89" name="Google Shape;6689;p74"/>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0" name="Google Shape;6690;p74"/>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1" name="Google Shape;6691;p74"/>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2" name="Google Shape;6692;p74"/>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93" name="Google Shape;6693;p74"/>
          <p:cNvGrpSpPr/>
          <p:nvPr/>
        </p:nvGrpSpPr>
        <p:grpSpPr>
          <a:xfrm>
            <a:off x="2551257" y="5472606"/>
            <a:ext cx="707291" cy="684358"/>
            <a:chOff x="-32568800" y="3232000"/>
            <a:chExt cx="291450" cy="282000"/>
          </a:xfrm>
        </p:grpSpPr>
        <p:sp>
          <p:nvSpPr>
            <p:cNvPr id="6694" name="Google Shape;6694;p74"/>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5" name="Google Shape;6695;p74"/>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96" name="Google Shape;6696;p74"/>
          <p:cNvGrpSpPr/>
          <p:nvPr/>
        </p:nvGrpSpPr>
        <p:grpSpPr>
          <a:xfrm>
            <a:off x="2550316" y="6402426"/>
            <a:ext cx="709172" cy="707291"/>
            <a:chOff x="-32569575" y="3586425"/>
            <a:chExt cx="292225" cy="291450"/>
          </a:xfrm>
        </p:grpSpPr>
        <p:sp>
          <p:nvSpPr>
            <p:cNvPr id="6697" name="Google Shape;6697;p74"/>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698" name="Google Shape;6698;p74"/>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699" name="Google Shape;6699;p74"/>
          <p:cNvGrpSpPr/>
          <p:nvPr/>
        </p:nvGrpSpPr>
        <p:grpSpPr>
          <a:xfrm>
            <a:off x="2532146" y="7331610"/>
            <a:ext cx="745513" cy="708686"/>
            <a:chOff x="-32576675" y="3944600"/>
            <a:chExt cx="307200" cy="292025"/>
          </a:xfrm>
        </p:grpSpPr>
        <p:sp>
          <p:nvSpPr>
            <p:cNvPr id="6700" name="Google Shape;6700;p74"/>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1" name="Google Shape;6701;p74"/>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02" name="Google Shape;6702;p74"/>
          <p:cNvGrpSpPr/>
          <p:nvPr/>
        </p:nvGrpSpPr>
        <p:grpSpPr>
          <a:xfrm>
            <a:off x="7022080" y="5460200"/>
            <a:ext cx="709172" cy="709172"/>
            <a:chOff x="-30735200" y="3192625"/>
            <a:chExt cx="292225" cy="292225"/>
          </a:xfrm>
        </p:grpSpPr>
        <p:sp>
          <p:nvSpPr>
            <p:cNvPr id="6703" name="Google Shape;6703;p74"/>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4" name="Google Shape;6704;p74"/>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5" name="Google Shape;6705;p74"/>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6" name="Google Shape;6706;p74"/>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7" name="Google Shape;6707;p74"/>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8" name="Google Shape;6708;p74"/>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09" name="Google Shape;6709;p74"/>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10" name="Google Shape;6710;p74"/>
          <p:cNvGrpSpPr/>
          <p:nvPr/>
        </p:nvGrpSpPr>
        <p:grpSpPr>
          <a:xfrm>
            <a:off x="7022080" y="6403065"/>
            <a:ext cx="709172" cy="706017"/>
            <a:chOff x="-30735200" y="3552550"/>
            <a:chExt cx="292225" cy="290925"/>
          </a:xfrm>
        </p:grpSpPr>
        <p:sp>
          <p:nvSpPr>
            <p:cNvPr id="6711" name="Google Shape;6711;p74"/>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2" name="Google Shape;6712;p74"/>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13" name="Google Shape;6713;p74"/>
          <p:cNvGrpSpPr/>
          <p:nvPr/>
        </p:nvGrpSpPr>
        <p:grpSpPr>
          <a:xfrm>
            <a:off x="7022080" y="7332309"/>
            <a:ext cx="709172" cy="707291"/>
            <a:chOff x="-30735200" y="3910925"/>
            <a:chExt cx="292225" cy="291450"/>
          </a:xfrm>
        </p:grpSpPr>
        <p:sp>
          <p:nvSpPr>
            <p:cNvPr id="6714" name="Google Shape;6714;p74"/>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5" name="Google Shape;6715;p74"/>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716" name="Google Shape;6716;p74"/>
          <p:cNvSpPr/>
          <p:nvPr/>
        </p:nvSpPr>
        <p:spPr>
          <a:xfrm>
            <a:off x="5228310" y="8246484"/>
            <a:ext cx="709172" cy="70729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717" name="Google Shape;6717;p74"/>
          <p:cNvGrpSpPr/>
          <p:nvPr/>
        </p:nvGrpSpPr>
        <p:grpSpPr>
          <a:xfrm>
            <a:off x="9729094" y="2751617"/>
            <a:ext cx="717941" cy="718448"/>
            <a:chOff x="-57956275" y="3197925"/>
            <a:chExt cx="319000" cy="319225"/>
          </a:xfrm>
        </p:grpSpPr>
        <p:sp>
          <p:nvSpPr>
            <p:cNvPr id="6718" name="Google Shape;6718;p74"/>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19" name="Google Shape;6719;p74"/>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0" name="Google Shape;6720;p74"/>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1" name="Google Shape;6721;p74"/>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2" name="Google Shape;6722;p74"/>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3" name="Google Shape;6723;p74"/>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4" name="Google Shape;6724;p74"/>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25" name="Google Shape;6725;p74"/>
          <p:cNvGrpSpPr/>
          <p:nvPr/>
        </p:nvGrpSpPr>
        <p:grpSpPr>
          <a:xfrm>
            <a:off x="9773403" y="3664468"/>
            <a:ext cx="629324" cy="717941"/>
            <a:chOff x="-57940525" y="3590375"/>
            <a:chExt cx="279625" cy="319000"/>
          </a:xfrm>
        </p:grpSpPr>
        <p:sp>
          <p:nvSpPr>
            <p:cNvPr id="6726" name="Google Shape;6726;p74"/>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7" name="Google Shape;6727;p74"/>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8" name="Google Shape;6728;p74"/>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29" name="Google Shape;6729;p74"/>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0" name="Google Shape;6730;p74"/>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31" name="Google Shape;6731;p74"/>
          <p:cNvGrpSpPr/>
          <p:nvPr/>
        </p:nvGrpSpPr>
        <p:grpSpPr>
          <a:xfrm>
            <a:off x="9715165" y="4547209"/>
            <a:ext cx="716197" cy="717998"/>
            <a:chOff x="-57959425" y="3982600"/>
            <a:chExt cx="318225" cy="319025"/>
          </a:xfrm>
        </p:grpSpPr>
        <p:sp>
          <p:nvSpPr>
            <p:cNvPr id="6732" name="Google Shape;6732;p74"/>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3" name="Google Shape;6733;p74"/>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4" name="Google Shape;6734;p74"/>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5" name="Google Shape;6735;p74"/>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36" name="Google Shape;6736;p74"/>
          <p:cNvGrpSpPr/>
          <p:nvPr/>
        </p:nvGrpSpPr>
        <p:grpSpPr>
          <a:xfrm>
            <a:off x="14115499" y="2753867"/>
            <a:ext cx="714453" cy="714453"/>
            <a:chOff x="-55987225" y="3198925"/>
            <a:chExt cx="317450" cy="317450"/>
          </a:xfrm>
        </p:grpSpPr>
        <p:sp>
          <p:nvSpPr>
            <p:cNvPr id="6737" name="Google Shape;6737;p74"/>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8" name="Google Shape;6738;p74"/>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39" name="Google Shape;6739;p74"/>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0" name="Google Shape;6740;p74"/>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41" name="Google Shape;6741;p74"/>
          <p:cNvGrpSpPr/>
          <p:nvPr/>
        </p:nvGrpSpPr>
        <p:grpSpPr>
          <a:xfrm>
            <a:off x="14115499" y="3665931"/>
            <a:ext cx="714453" cy="714734"/>
            <a:chOff x="-55987225" y="3591025"/>
            <a:chExt cx="317450" cy="317575"/>
          </a:xfrm>
        </p:grpSpPr>
        <p:sp>
          <p:nvSpPr>
            <p:cNvPr id="6742" name="Google Shape;6742;p74"/>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3" name="Google Shape;6743;p74"/>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4" name="Google Shape;6744;p74"/>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5" name="Google Shape;6745;p74"/>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6" name="Google Shape;6746;p74"/>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47" name="Google Shape;6747;p74"/>
          <p:cNvGrpSpPr/>
          <p:nvPr/>
        </p:nvGrpSpPr>
        <p:grpSpPr>
          <a:xfrm>
            <a:off x="14143329" y="4547209"/>
            <a:ext cx="717998" cy="717998"/>
            <a:chOff x="-55988800" y="3982600"/>
            <a:chExt cx="319025" cy="319025"/>
          </a:xfrm>
        </p:grpSpPr>
        <p:sp>
          <p:nvSpPr>
            <p:cNvPr id="6748" name="Google Shape;6748;p74"/>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9" name="Google Shape;6749;p74"/>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0" name="Google Shape;6750;p74"/>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1" name="Google Shape;6751;p74"/>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2" name="Google Shape;6752;p74"/>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53" name="Google Shape;6753;p74"/>
          <p:cNvGrpSpPr/>
          <p:nvPr/>
        </p:nvGrpSpPr>
        <p:grpSpPr>
          <a:xfrm>
            <a:off x="11460367" y="5463124"/>
            <a:ext cx="712652" cy="717941"/>
            <a:chOff x="-54026025" y="3192625"/>
            <a:chExt cx="316650" cy="319000"/>
          </a:xfrm>
        </p:grpSpPr>
        <p:sp>
          <p:nvSpPr>
            <p:cNvPr id="6754" name="Google Shape;6754;p74"/>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5" name="Google Shape;6755;p74"/>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6" name="Google Shape;6756;p74"/>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7" name="Google Shape;6757;p74"/>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8" name="Google Shape;6758;p74"/>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59" name="Google Shape;6759;p74"/>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0" name="Google Shape;6760;p74"/>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1" name="Google Shape;6761;p74"/>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62" name="Google Shape;6762;p74"/>
          <p:cNvGrpSpPr/>
          <p:nvPr/>
        </p:nvGrpSpPr>
        <p:grpSpPr>
          <a:xfrm>
            <a:off x="11500259" y="6405071"/>
            <a:ext cx="632869" cy="716197"/>
            <a:chOff x="-54007925" y="3584850"/>
            <a:chExt cx="281200" cy="318225"/>
          </a:xfrm>
        </p:grpSpPr>
        <p:sp>
          <p:nvSpPr>
            <p:cNvPr id="6763" name="Google Shape;6763;p74"/>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4" name="Google Shape;6764;p74"/>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5" name="Google Shape;6765;p74"/>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6" name="Google Shape;6766;p74"/>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7" name="Google Shape;6767;p74"/>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8" name="Google Shape;6768;p74"/>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69" name="Google Shape;6769;p74"/>
          <p:cNvGrpSpPr/>
          <p:nvPr/>
        </p:nvGrpSpPr>
        <p:grpSpPr>
          <a:xfrm>
            <a:off x="11500259" y="7328841"/>
            <a:ext cx="632869" cy="717829"/>
            <a:chOff x="-54007925" y="3975575"/>
            <a:chExt cx="281200" cy="318950"/>
          </a:xfrm>
        </p:grpSpPr>
        <p:sp>
          <p:nvSpPr>
            <p:cNvPr id="6770" name="Google Shape;6770;p74"/>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1" name="Google Shape;6771;p74"/>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2" name="Google Shape;6772;p74"/>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3" name="Google Shape;6773;p74"/>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74" name="Google Shape;6774;p74"/>
          <p:cNvGrpSpPr/>
          <p:nvPr/>
        </p:nvGrpSpPr>
        <p:grpSpPr>
          <a:xfrm>
            <a:off x="15969992" y="5497783"/>
            <a:ext cx="549540" cy="716985"/>
            <a:chOff x="-52005775" y="3208025"/>
            <a:chExt cx="244175" cy="318575"/>
          </a:xfrm>
        </p:grpSpPr>
        <p:sp>
          <p:nvSpPr>
            <p:cNvPr id="6775" name="Google Shape;6775;p74"/>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6" name="Google Shape;6776;p74"/>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7" name="Google Shape;6777;p74"/>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8" name="Google Shape;6778;p74"/>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9" name="Google Shape;6779;p74"/>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0" name="Google Shape;6780;p74"/>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1" name="Google Shape;6781;p74"/>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2" name="Google Shape;6782;p74"/>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3" name="Google Shape;6783;p74"/>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4" name="Google Shape;6784;p74"/>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5" name="Google Shape;6785;p74"/>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86" name="Google Shape;6786;p74"/>
          <p:cNvGrpSpPr/>
          <p:nvPr/>
        </p:nvGrpSpPr>
        <p:grpSpPr>
          <a:xfrm>
            <a:off x="10582925" y="2753867"/>
            <a:ext cx="716197" cy="716197"/>
            <a:chOff x="-57568775" y="3198925"/>
            <a:chExt cx="318225" cy="318225"/>
          </a:xfrm>
        </p:grpSpPr>
        <p:sp>
          <p:nvSpPr>
            <p:cNvPr id="6787" name="Google Shape;6787;p74"/>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8" name="Google Shape;6788;p74"/>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9" name="Google Shape;6789;p74"/>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0" name="Google Shape;6790;p74"/>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1" name="Google Shape;6791;p74"/>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2" name="Google Shape;6792;p74"/>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93" name="Google Shape;6793;p74"/>
          <p:cNvGrpSpPr/>
          <p:nvPr/>
        </p:nvGrpSpPr>
        <p:grpSpPr>
          <a:xfrm>
            <a:off x="10626361" y="3664468"/>
            <a:ext cx="629324" cy="716197"/>
            <a:chOff x="-57549075" y="3590375"/>
            <a:chExt cx="279625" cy="318225"/>
          </a:xfrm>
        </p:grpSpPr>
        <p:sp>
          <p:nvSpPr>
            <p:cNvPr id="6794" name="Google Shape;6794;p74"/>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5" name="Google Shape;6795;p74"/>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6" name="Google Shape;6796;p74"/>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7" name="Google Shape;6797;p74"/>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798" name="Google Shape;6798;p74"/>
          <p:cNvGrpSpPr/>
          <p:nvPr/>
        </p:nvGrpSpPr>
        <p:grpSpPr>
          <a:xfrm>
            <a:off x="10610755" y="4547209"/>
            <a:ext cx="719742" cy="719742"/>
            <a:chOff x="-57570350" y="3982600"/>
            <a:chExt cx="319800" cy="319800"/>
          </a:xfrm>
        </p:grpSpPr>
        <p:sp>
          <p:nvSpPr>
            <p:cNvPr id="6799" name="Google Shape;6799;p74"/>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0" name="Google Shape;6800;p74"/>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1" name="Google Shape;6801;p74"/>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2" name="Google Shape;6802;p74"/>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03" name="Google Shape;6803;p74"/>
          <p:cNvGrpSpPr/>
          <p:nvPr/>
        </p:nvGrpSpPr>
        <p:grpSpPr>
          <a:xfrm>
            <a:off x="15040833" y="2752067"/>
            <a:ext cx="629324" cy="717998"/>
            <a:chOff x="-55576850" y="3198125"/>
            <a:chExt cx="279625" cy="319025"/>
          </a:xfrm>
        </p:grpSpPr>
        <p:sp>
          <p:nvSpPr>
            <p:cNvPr id="6804" name="Google Shape;6804;p74"/>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5" name="Google Shape;6805;p74"/>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6" name="Google Shape;6806;p74"/>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07" name="Google Shape;6807;p74"/>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08" name="Google Shape;6808;p74"/>
          <p:cNvGrpSpPr/>
          <p:nvPr/>
        </p:nvGrpSpPr>
        <p:grpSpPr>
          <a:xfrm>
            <a:off x="14995624" y="3664018"/>
            <a:ext cx="719742" cy="716647"/>
            <a:chOff x="-55596550" y="3590175"/>
            <a:chExt cx="319800" cy="318425"/>
          </a:xfrm>
        </p:grpSpPr>
        <p:sp>
          <p:nvSpPr>
            <p:cNvPr id="6809" name="Google Shape;6809;p74"/>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0" name="Google Shape;6810;p74"/>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1" name="Google Shape;6811;p74"/>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2" name="Google Shape;6812;p74"/>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13" name="Google Shape;6813;p74"/>
          <p:cNvGrpSpPr/>
          <p:nvPr/>
        </p:nvGrpSpPr>
        <p:grpSpPr>
          <a:xfrm>
            <a:off x="15026099" y="4546703"/>
            <a:ext cx="717998" cy="718504"/>
            <a:chOff x="-55595775" y="3982375"/>
            <a:chExt cx="319025" cy="319250"/>
          </a:xfrm>
        </p:grpSpPr>
        <p:sp>
          <p:nvSpPr>
            <p:cNvPr id="6814" name="Google Shape;6814;p74"/>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5" name="Google Shape;6815;p74"/>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6" name="Google Shape;6816;p74"/>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7" name="Google Shape;6817;p74"/>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8" name="Google Shape;6818;p74"/>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19" name="Google Shape;6819;p74"/>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20" name="Google Shape;6820;p74"/>
          <p:cNvGrpSpPr/>
          <p:nvPr/>
        </p:nvGrpSpPr>
        <p:grpSpPr>
          <a:xfrm>
            <a:off x="12340464" y="5463124"/>
            <a:ext cx="717998" cy="716197"/>
            <a:chOff x="-53635375" y="3192625"/>
            <a:chExt cx="319025" cy="318225"/>
          </a:xfrm>
        </p:grpSpPr>
        <p:sp>
          <p:nvSpPr>
            <p:cNvPr id="6821" name="Google Shape;6821;p74"/>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2" name="Google Shape;6822;p74"/>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3" name="Google Shape;6823;p74"/>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24" name="Google Shape;6824;p74"/>
          <p:cNvGrpSpPr/>
          <p:nvPr/>
        </p:nvGrpSpPr>
        <p:grpSpPr>
          <a:xfrm>
            <a:off x="12384801" y="6405071"/>
            <a:ext cx="629324" cy="717998"/>
            <a:chOff x="-53615675" y="3584850"/>
            <a:chExt cx="279625" cy="319025"/>
          </a:xfrm>
        </p:grpSpPr>
        <p:sp>
          <p:nvSpPr>
            <p:cNvPr id="6825" name="Google Shape;6825;p74"/>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6" name="Google Shape;6826;p74"/>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7" name="Google Shape;6827;p74"/>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28" name="Google Shape;6828;p74"/>
          <p:cNvGrpSpPr/>
          <p:nvPr/>
        </p:nvGrpSpPr>
        <p:grpSpPr>
          <a:xfrm>
            <a:off x="12340493" y="7330923"/>
            <a:ext cx="717941" cy="715747"/>
            <a:chOff x="-53634575" y="3976500"/>
            <a:chExt cx="319000" cy="318025"/>
          </a:xfrm>
        </p:grpSpPr>
        <p:sp>
          <p:nvSpPr>
            <p:cNvPr id="6829" name="Google Shape;6829;p74"/>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0" name="Google Shape;6830;p74"/>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1" name="Google Shape;6831;p74"/>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2" name="Google Shape;6832;p74"/>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3" name="Google Shape;6833;p74"/>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4" name="Google Shape;6834;p74"/>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5" name="Google Shape;6835;p74"/>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6" name="Google Shape;6836;p74"/>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37" name="Google Shape;6837;p74"/>
          <p:cNvGrpSpPr/>
          <p:nvPr/>
        </p:nvGrpSpPr>
        <p:grpSpPr>
          <a:xfrm>
            <a:off x="15930100" y="6416830"/>
            <a:ext cx="629324" cy="716872"/>
            <a:chOff x="-52023900" y="3590075"/>
            <a:chExt cx="279625" cy="318525"/>
          </a:xfrm>
        </p:grpSpPr>
        <p:sp>
          <p:nvSpPr>
            <p:cNvPr id="6838" name="Google Shape;6838;p74"/>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39" name="Google Shape;6839;p74"/>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0" name="Google Shape;6840;p74"/>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1" name="Google Shape;6841;p74"/>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2" name="Google Shape;6842;p74"/>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3" name="Google Shape;6843;p74"/>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4" name="Google Shape;6844;p74"/>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45" name="Google Shape;6845;p74"/>
          <p:cNvGrpSpPr/>
          <p:nvPr/>
        </p:nvGrpSpPr>
        <p:grpSpPr>
          <a:xfrm>
            <a:off x="11456584" y="2753867"/>
            <a:ext cx="717941" cy="717941"/>
            <a:chOff x="-57173375" y="3198925"/>
            <a:chExt cx="319000" cy="319000"/>
          </a:xfrm>
        </p:grpSpPr>
        <p:sp>
          <p:nvSpPr>
            <p:cNvPr id="6846" name="Google Shape;6846;p74"/>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7" name="Google Shape;6847;p74"/>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8" name="Google Shape;6848;p74"/>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49" name="Google Shape;6849;p74"/>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50" name="Google Shape;6850;p74"/>
          <p:cNvGrpSpPr/>
          <p:nvPr/>
        </p:nvGrpSpPr>
        <p:grpSpPr>
          <a:xfrm>
            <a:off x="11458356" y="3708748"/>
            <a:ext cx="714397" cy="629380"/>
            <a:chOff x="-57176525" y="3610050"/>
            <a:chExt cx="317425" cy="279650"/>
          </a:xfrm>
        </p:grpSpPr>
        <p:sp>
          <p:nvSpPr>
            <p:cNvPr id="6851" name="Google Shape;6851;p74"/>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2" name="Google Shape;6852;p74"/>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3" name="Google Shape;6853;p74"/>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4" name="Google Shape;6854;p74"/>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5" name="Google Shape;6855;p74"/>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56" name="Google Shape;6856;p74"/>
          <p:cNvGrpSpPr/>
          <p:nvPr/>
        </p:nvGrpSpPr>
        <p:grpSpPr>
          <a:xfrm>
            <a:off x="15879266" y="2753867"/>
            <a:ext cx="716197" cy="712652"/>
            <a:chOff x="-55202750" y="3198925"/>
            <a:chExt cx="318225" cy="316650"/>
          </a:xfrm>
        </p:grpSpPr>
        <p:sp>
          <p:nvSpPr>
            <p:cNvPr id="6857" name="Google Shape;6857;p74"/>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8" name="Google Shape;6858;p74"/>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59" name="Google Shape;6859;p74"/>
          <p:cNvGrpSpPr/>
          <p:nvPr/>
        </p:nvGrpSpPr>
        <p:grpSpPr>
          <a:xfrm>
            <a:off x="15900534" y="3664468"/>
            <a:ext cx="673661" cy="716197"/>
            <a:chOff x="-55194875" y="3590375"/>
            <a:chExt cx="299325" cy="318225"/>
          </a:xfrm>
        </p:grpSpPr>
        <p:sp>
          <p:nvSpPr>
            <p:cNvPr id="6860" name="Google Shape;6860;p74"/>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1" name="Google Shape;6861;p74"/>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2" name="Google Shape;6862;p74"/>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3" name="Google Shape;6863;p74"/>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4" name="Google Shape;6864;p74"/>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65" name="Google Shape;6865;p74"/>
          <p:cNvGrpSpPr/>
          <p:nvPr/>
        </p:nvGrpSpPr>
        <p:grpSpPr>
          <a:xfrm>
            <a:off x="15909769" y="4549010"/>
            <a:ext cx="714397" cy="714397"/>
            <a:chOff x="-55203525" y="3983400"/>
            <a:chExt cx="317425" cy="317425"/>
          </a:xfrm>
        </p:grpSpPr>
        <p:sp>
          <p:nvSpPr>
            <p:cNvPr id="6866" name="Google Shape;6866;p74"/>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7" name="Google Shape;6867;p74"/>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8" name="Google Shape;6868;p74"/>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69" name="Google Shape;6869;p74"/>
          <p:cNvGrpSpPr/>
          <p:nvPr/>
        </p:nvGrpSpPr>
        <p:grpSpPr>
          <a:xfrm>
            <a:off x="13242730" y="5463124"/>
            <a:ext cx="671860" cy="717941"/>
            <a:chOff x="-53232900" y="3192625"/>
            <a:chExt cx="298525" cy="319000"/>
          </a:xfrm>
        </p:grpSpPr>
        <p:sp>
          <p:nvSpPr>
            <p:cNvPr id="6870" name="Google Shape;6870;p74"/>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1" name="Google Shape;6871;p74"/>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2" name="Google Shape;6872;p74"/>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3" name="Google Shape;6873;p74"/>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4" name="Google Shape;6874;p74"/>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5" name="Google Shape;6875;p74"/>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6" name="Google Shape;6876;p74"/>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77" name="Google Shape;6877;p74"/>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78" name="Google Shape;6878;p74"/>
          <p:cNvGrpSpPr/>
          <p:nvPr/>
        </p:nvGrpSpPr>
        <p:grpSpPr>
          <a:xfrm>
            <a:off x="13221462" y="6405071"/>
            <a:ext cx="714397" cy="712652"/>
            <a:chOff x="-53242350" y="3584850"/>
            <a:chExt cx="317425" cy="316650"/>
          </a:xfrm>
        </p:grpSpPr>
        <p:sp>
          <p:nvSpPr>
            <p:cNvPr id="6879" name="Google Shape;6879;p74"/>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0" name="Google Shape;6880;p74"/>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1" name="Google Shape;6881;p74"/>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2" name="Google Shape;6882;p74"/>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3" name="Google Shape;6883;p74"/>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84" name="Google Shape;6884;p74"/>
          <p:cNvGrpSpPr/>
          <p:nvPr/>
        </p:nvGrpSpPr>
        <p:grpSpPr>
          <a:xfrm>
            <a:off x="13263998" y="7330473"/>
            <a:ext cx="629324" cy="717998"/>
            <a:chOff x="-53224225" y="3976300"/>
            <a:chExt cx="279625" cy="319025"/>
          </a:xfrm>
        </p:grpSpPr>
        <p:sp>
          <p:nvSpPr>
            <p:cNvPr id="6885" name="Google Shape;6885;p74"/>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6" name="Google Shape;6886;p74"/>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7" name="Google Shape;6887;p74"/>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8" name="Google Shape;6888;p74"/>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9" name="Google Shape;6889;p74"/>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0" name="Google Shape;6890;p74"/>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1" name="Google Shape;6891;p74"/>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92" name="Google Shape;6892;p74"/>
          <p:cNvGrpSpPr/>
          <p:nvPr/>
        </p:nvGrpSpPr>
        <p:grpSpPr>
          <a:xfrm>
            <a:off x="15885792" y="7345833"/>
            <a:ext cx="717941" cy="716816"/>
            <a:chOff x="-52043575" y="3983125"/>
            <a:chExt cx="319000" cy="318500"/>
          </a:xfrm>
        </p:grpSpPr>
        <p:sp>
          <p:nvSpPr>
            <p:cNvPr id="6893" name="Google Shape;6893;p74"/>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4" name="Google Shape;6894;p74"/>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5" name="Google Shape;6895;p74"/>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6" name="Google Shape;6896;p74"/>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7" name="Google Shape;6897;p74"/>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8" name="Google Shape;6898;p74"/>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99" name="Google Shape;6899;p74"/>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0" name="Google Shape;6900;p74"/>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1" name="Google Shape;6901;p74"/>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02" name="Google Shape;6902;p74"/>
          <p:cNvGrpSpPr/>
          <p:nvPr/>
        </p:nvGrpSpPr>
        <p:grpSpPr>
          <a:xfrm>
            <a:off x="12393673" y="2753867"/>
            <a:ext cx="629324" cy="717941"/>
            <a:chOff x="-56766175" y="3198925"/>
            <a:chExt cx="279625" cy="319000"/>
          </a:xfrm>
        </p:grpSpPr>
        <p:sp>
          <p:nvSpPr>
            <p:cNvPr id="6903" name="Google Shape;6903;p74"/>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4" name="Google Shape;6904;p74"/>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5" name="Google Shape;6905;p74"/>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6" name="Google Shape;6906;p74"/>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7" name="Google Shape;6907;p74"/>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8" name="Google Shape;6908;p74"/>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09" name="Google Shape;6909;p74"/>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10" name="Google Shape;6910;p74"/>
          <p:cNvGrpSpPr/>
          <p:nvPr/>
        </p:nvGrpSpPr>
        <p:grpSpPr>
          <a:xfrm>
            <a:off x="12391901" y="3664468"/>
            <a:ext cx="632869" cy="716197"/>
            <a:chOff x="-56766175" y="3590375"/>
            <a:chExt cx="281200" cy="318225"/>
          </a:xfrm>
        </p:grpSpPr>
        <p:sp>
          <p:nvSpPr>
            <p:cNvPr id="6911" name="Google Shape;6911;p74"/>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2" name="Google Shape;6912;p74"/>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3" name="Google Shape;6913;p74"/>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4" name="Google Shape;6914;p74"/>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15" name="Google Shape;6915;p74"/>
          <p:cNvGrpSpPr/>
          <p:nvPr/>
        </p:nvGrpSpPr>
        <p:grpSpPr>
          <a:xfrm>
            <a:off x="12465812" y="4547209"/>
            <a:ext cx="544251" cy="716197"/>
            <a:chOff x="-56747275" y="3982600"/>
            <a:chExt cx="241825" cy="318225"/>
          </a:xfrm>
        </p:grpSpPr>
        <p:sp>
          <p:nvSpPr>
            <p:cNvPr id="6916" name="Google Shape;6916;p74"/>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7" name="Google Shape;6917;p74"/>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8" name="Google Shape;6918;p74"/>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9" name="Google Shape;6919;p74"/>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0" name="Google Shape;6920;p74"/>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1" name="Google Shape;6921;p74"/>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2" name="Google Shape;6922;p74"/>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23" name="Google Shape;6923;p74"/>
          <p:cNvGrpSpPr/>
          <p:nvPr/>
        </p:nvGrpSpPr>
        <p:grpSpPr>
          <a:xfrm>
            <a:off x="9681314" y="6431684"/>
            <a:ext cx="717998" cy="685983"/>
            <a:chOff x="-54812875" y="3596675"/>
            <a:chExt cx="319025" cy="304800"/>
          </a:xfrm>
        </p:grpSpPr>
        <p:sp>
          <p:nvSpPr>
            <p:cNvPr id="6924" name="Google Shape;6924;p74"/>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5" name="Google Shape;6925;p74"/>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6" name="Google Shape;6926;p74"/>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7" name="Google Shape;6927;p74"/>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8" name="Google Shape;6928;p74"/>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29" name="Google Shape;6929;p74"/>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0" name="Google Shape;6930;p74"/>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931" name="Google Shape;6931;p74"/>
          <p:cNvSpPr/>
          <p:nvPr/>
        </p:nvSpPr>
        <p:spPr>
          <a:xfrm>
            <a:off x="10031096" y="7180226"/>
            <a:ext cx="16036" cy="18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2" name="Google Shape;6932;p74"/>
          <p:cNvSpPr/>
          <p:nvPr/>
        </p:nvSpPr>
        <p:spPr>
          <a:xfrm>
            <a:off x="10031996" y="7181970"/>
            <a:ext cx="14235" cy="1857"/>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933" name="Google Shape;6933;p74"/>
          <p:cNvGrpSpPr/>
          <p:nvPr/>
        </p:nvGrpSpPr>
        <p:grpSpPr>
          <a:xfrm>
            <a:off x="9725651" y="7344652"/>
            <a:ext cx="629324" cy="716197"/>
            <a:chOff x="-54793175" y="3982600"/>
            <a:chExt cx="279625" cy="318225"/>
          </a:xfrm>
        </p:grpSpPr>
        <p:sp>
          <p:nvSpPr>
            <p:cNvPr id="6934" name="Google Shape;6934;p74"/>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5" name="Google Shape;6935;p74"/>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6" name="Google Shape;6936;p74"/>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7" name="Google Shape;6937;p74"/>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8" name="Google Shape;6938;p74"/>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39" name="Google Shape;6939;p74"/>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0" name="Google Shape;6940;p74"/>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41" name="Google Shape;6941;p74"/>
          <p:cNvGrpSpPr/>
          <p:nvPr/>
        </p:nvGrpSpPr>
        <p:grpSpPr>
          <a:xfrm>
            <a:off x="14148568" y="5463124"/>
            <a:ext cx="629324" cy="716197"/>
            <a:chOff x="-52832000" y="3192625"/>
            <a:chExt cx="279625" cy="318225"/>
          </a:xfrm>
        </p:grpSpPr>
        <p:sp>
          <p:nvSpPr>
            <p:cNvPr id="6942" name="Google Shape;6942;p74"/>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3" name="Google Shape;6943;p74"/>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4" name="Google Shape;6944;p74"/>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5" name="Google Shape;6945;p74"/>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6" name="Google Shape;6946;p74"/>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7" name="Google Shape;6947;p74"/>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8" name="Google Shape;6948;p74"/>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49" name="Google Shape;6949;p74"/>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50" name="Google Shape;6950;p74"/>
          <p:cNvGrpSpPr/>
          <p:nvPr/>
        </p:nvGrpSpPr>
        <p:grpSpPr>
          <a:xfrm>
            <a:off x="11521634" y="4545859"/>
            <a:ext cx="647048" cy="717548"/>
            <a:chOff x="-57162350" y="3982000"/>
            <a:chExt cx="287500" cy="318825"/>
          </a:xfrm>
        </p:grpSpPr>
        <p:sp>
          <p:nvSpPr>
            <p:cNvPr id="6951" name="Google Shape;6951;p74"/>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2" name="Google Shape;6952;p74"/>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3" name="Google Shape;6953;p74"/>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4" name="Google Shape;6954;p74"/>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5" name="Google Shape;6955;p74"/>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6" name="Google Shape;6956;p74"/>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7" name="Google Shape;6957;p74"/>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8" name="Google Shape;6958;p74"/>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59" name="Google Shape;6959;p74"/>
          <p:cNvGrpSpPr/>
          <p:nvPr/>
        </p:nvGrpSpPr>
        <p:grpSpPr>
          <a:xfrm>
            <a:off x="14104260" y="6406872"/>
            <a:ext cx="717941" cy="714397"/>
            <a:chOff x="-52851675" y="3585650"/>
            <a:chExt cx="319000" cy="317425"/>
          </a:xfrm>
        </p:grpSpPr>
        <p:sp>
          <p:nvSpPr>
            <p:cNvPr id="6960" name="Google Shape;6960;p74"/>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1" name="Google Shape;6961;p74"/>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2" name="Google Shape;6962;p74"/>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3" name="Google Shape;6963;p74"/>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4" name="Google Shape;6964;p74"/>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5" name="Google Shape;6965;p74"/>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66" name="Google Shape;6966;p74"/>
          <p:cNvGrpSpPr/>
          <p:nvPr/>
        </p:nvGrpSpPr>
        <p:grpSpPr>
          <a:xfrm>
            <a:off x="14148568" y="7330473"/>
            <a:ext cx="629324" cy="717998"/>
            <a:chOff x="-52832000" y="3976300"/>
            <a:chExt cx="279625" cy="319025"/>
          </a:xfrm>
        </p:grpSpPr>
        <p:sp>
          <p:nvSpPr>
            <p:cNvPr id="6967" name="Google Shape;6967;p74"/>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8" name="Google Shape;6968;p74"/>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69" name="Google Shape;6969;p74"/>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0" name="Google Shape;6970;p74"/>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1" name="Google Shape;6971;p74"/>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72" name="Google Shape;6972;p74"/>
          <p:cNvGrpSpPr/>
          <p:nvPr/>
        </p:nvGrpSpPr>
        <p:grpSpPr>
          <a:xfrm>
            <a:off x="12382980" y="8239768"/>
            <a:ext cx="632869" cy="716197"/>
            <a:chOff x="-51633225" y="3198925"/>
            <a:chExt cx="281200" cy="318225"/>
          </a:xfrm>
        </p:grpSpPr>
        <p:sp>
          <p:nvSpPr>
            <p:cNvPr id="6973" name="Google Shape;6973;p74"/>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4" name="Google Shape;6974;p74"/>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5" name="Google Shape;6975;p74"/>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6" name="Google Shape;6976;p74"/>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7" name="Google Shape;6977;p74"/>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8" name="Google Shape;6978;p74"/>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79" name="Google Shape;6979;p74"/>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80" name="Google Shape;6980;p74"/>
          <p:cNvGrpSpPr/>
          <p:nvPr/>
        </p:nvGrpSpPr>
        <p:grpSpPr>
          <a:xfrm>
            <a:off x="13220628" y="2755612"/>
            <a:ext cx="730376" cy="714453"/>
            <a:chOff x="-56396775" y="3199700"/>
            <a:chExt cx="324525" cy="317450"/>
          </a:xfrm>
        </p:grpSpPr>
        <p:sp>
          <p:nvSpPr>
            <p:cNvPr id="6981" name="Google Shape;6981;p74"/>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2" name="Google Shape;6982;p74"/>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3" name="Google Shape;6983;p74"/>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4" name="Google Shape;6984;p74"/>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5" name="Google Shape;6985;p74"/>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6" name="Google Shape;6986;p74"/>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87" name="Google Shape;6987;p74"/>
          <p:cNvGrpSpPr/>
          <p:nvPr/>
        </p:nvGrpSpPr>
        <p:grpSpPr>
          <a:xfrm>
            <a:off x="13226817" y="3687480"/>
            <a:ext cx="717998" cy="671917"/>
            <a:chOff x="-56394425" y="3600600"/>
            <a:chExt cx="319025" cy="298550"/>
          </a:xfrm>
        </p:grpSpPr>
        <p:sp>
          <p:nvSpPr>
            <p:cNvPr id="6988" name="Google Shape;6988;p74"/>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89" name="Google Shape;6989;p74"/>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0" name="Google Shape;6990;p74"/>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991" name="Google Shape;6991;p74"/>
          <p:cNvGrpSpPr/>
          <p:nvPr/>
        </p:nvGrpSpPr>
        <p:grpSpPr>
          <a:xfrm>
            <a:off x="13288350" y="4549010"/>
            <a:ext cx="654137" cy="714397"/>
            <a:chOff x="-56379450" y="3983400"/>
            <a:chExt cx="290650" cy="317425"/>
          </a:xfrm>
        </p:grpSpPr>
        <p:sp>
          <p:nvSpPr>
            <p:cNvPr id="6992" name="Google Shape;6992;p74"/>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3" name="Google Shape;6993;p74"/>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4" name="Google Shape;6994;p74"/>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5" name="Google Shape;6995;p74"/>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6" name="Google Shape;6996;p74"/>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7" name="Google Shape;6997;p74"/>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8" name="Google Shape;6998;p74"/>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9" name="Google Shape;6999;p74"/>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00" name="Google Shape;7000;p74"/>
          <p:cNvGrpSpPr/>
          <p:nvPr/>
        </p:nvGrpSpPr>
        <p:grpSpPr>
          <a:xfrm>
            <a:off x="10615759" y="5477302"/>
            <a:ext cx="632869" cy="717941"/>
            <a:chOff x="-54401725" y="3198925"/>
            <a:chExt cx="281200" cy="319000"/>
          </a:xfrm>
        </p:grpSpPr>
        <p:sp>
          <p:nvSpPr>
            <p:cNvPr id="7001" name="Google Shape;7001;p74"/>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2" name="Google Shape;7002;p74"/>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3" name="Google Shape;7003;p74"/>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4" name="Google Shape;7004;p74"/>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5" name="Google Shape;7005;p74"/>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6" name="Google Shape;7006;p74"/>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7" name="Google Shape;7007;p74"/>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8" name="Google Shape;7008;p74"/>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9" name="Google Shape;7009;p74"/>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0" name="Google Shape;7010;p74"/>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1" name="Google Shape;7011;p74"/>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12" name="Google Shape;7012;p74"/>
          <p:cNvGrpSpPr/>
          <p:nvPr/>
        </p:nvGrpSpPr>
        <p:grpSpPr>
          <a:xfrm>
            <a:off x="10617531" y="6417506"/>
            <a:ext cx="629324" cy="716197"/>
            <a:chOff x="-54401725" y="3590375"/>
            <a:chExt cx="279625" cy="318225"/>
          </a:xfrm>
        </p:grpSpPr>
        <p:sp>
          <p:nvSpPr>
            <p:cNvPr id="7013" name="Google Shape;7013;p74"/>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4" name="Google Shape;7014;p74"/>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5" name="Google Shape;7015;p74"/>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6" name="Google Shape;7016;p74"/>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7" name="Google Shape;7017;p74"/>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8" name="Google Shape;7018;p74"/>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19" name="Google Shape;7019;p74"/>
          <p:cNvGrpSpPr/>
          <p:nvPr/>
        </p:nvGrpSpPr>
        <p:grpSpPr>
          <a:xfrm>
            <a:off x="10613114" y="7344652"/>
            <a:ext cx="638158" cy="716197"/>
            <a:chOff x="-54403300" y="3982600"/>
            <a:chExt cx="283550" cy="318225"/>
          </a:xfrm>
        </p:grpSpPr>
        <p:sp>
          <p:nvSpPr>
            <p:cNvPr id="7020" name="Google Shape;7020;p74"/>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1" name="Google Shape;7021;p74"/>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2" name="Google Shape;7022;p74"/>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3" name="Google Shape;7023;p74"/>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4" name="Google Shape;7024;p74"/>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25" name="Google Shape;7025;p74"/>
          <p:cNvGrpSpPr/>
          <p:nvPr/>
        </p:nvGrpSpPr>
        <p:grpSpPr>
          <a:xfrm>
            <a:off x="14987901" y="5467119"/>
            <a:ext cx="712596" cy="713947"/>
            <a:chOff x="-52458650" y="3194400"/>
            <a:chExt cx="316625" cy="317225"/>
          </a:xfrm>
        </p:grpSpPr>
        <p:sp>
          <p:nvSpPr>
            <p:cNvPr id="7026" name="Google Shape;7026;p74"/>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7" name="Google Shape;7027;p74"/>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8" name="Google Shape;7028;p74"/>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29" name="Google Shape;7029;p74"/>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0" name="Google Shape;7030;p74"/>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1" name="Google Shape;7031;p74"/>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2" name="Google Shape;7032;p74"/>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3" name="Google Shape;7033;p74"/>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34" name="Google Shape;7034;p74"/>
          <p:cNvGrpSpPr/>
          <p:nvPr/>
        </p:nvGrpSpPr>
        <p:grpSpPr>
          <a:xfrm>
            <a:off x="9725651" y="5477302"/>
            <a:ext cx="629324" cy="717941"/>
            <a:chOff x="-54793175" y="3198925"/>
            <a:chExt cx="279625" cy="319000"/>
          </a:xfrm>
        </p:grpSpPr>
        <p:sp>
          <p:nvSpPr>
            <p:cNvPr id="7035" name="Google Shape;7035;p74"/>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6" name="Google Shape;7036;p74"/>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7" name="Google Shape;7037;p74"/>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8" name="Google Shape;7038;p74"/>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39" name="Google Shape;7039;p74"/>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0" name="Google Shape;7040;p74"/>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1" name="Google Shape;7041;p74"/>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42" name="Google Shape;7042;p74"/>
          <p:cNvGrpSpPr/>
          <p:nvPr/>
        </p:nvGrpSpPr>
        <p:grpSpPr>
          <a:xfrm>
            <a:off x="15006497" y="6405071"/>
            <a:ext cx="675405" cy="715691"/>
            <a:chOff x="-52450000" y="3584850"/>
            <a:chExt cx="300100" cy="318000"/>
          </a:xfrm>
        </p:grpSpPr>
        <p:sp>
          <p:nvSpPr>
            <p:cNvPr id="7043" name="Google Shape;7043;p74"/>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4" name="Google Shape;7044;p74"/>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5" name="Google Shape;7045;p74"/>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6" name="Google Shape;7046;p74"/>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7" name="Google Shape;7047;p74"/>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8" name="Google Shape;7048;p74"/>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9" name="Google Shape;7049;p74"/>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50" name="Google Shape;7050;p74"/>
          <p:cNvGrpSpPr/>
          <p:nvPr/>
        </p:nvGrpSpPr>
        <p:grpSpPr>
          <a:xfrm>
            <a:off x="15029538" y="7334017"/>
            <a:ext cx="629324" cy="714453"/>
            <a:chOff x="-52440550" y="3977875"/>
            <a:chExt cx="279625" cy="317450"/>
          </a:xfrm>
        </p:grpSpPr>
        <p:sp>
          <p:nvSpPr>
            <p:cNvPr id="7051" name="Google Shape;7051;p74"/>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2" name="Google Shape;7052;p74"/>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3" name="Google Shape;7053;p74"/>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4" name="Google Shape;7054;p74"/>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5" name="Google Shape;7055;p74"/>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6" name="Google Shape;7056;p74"/>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7" name="Google Shape;7057;p74"/>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8" name="Google Shape;7058;p74"/>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59" name="Google Shape;7059;p74"/>
          <p:cNvGrpSpPr/>
          <p:nvPr/>
        </p:nvGrpSpPr>
        <p:grpSpPr>
          <a:xfrm>
            <a:off x="13253406" y="8246429"/>
            <a:ext cx="629324" cy="717998"/>
            <a:chOff x="-51623775" y="3584850"/>
            <a:chExt cx="279625" cy="319025"/>
          </a:xfrm>
        </p:grpSpPr>
        <p:sp>
          <p:nvSpPr>
            <p:cNvPr id="7060" name="Google Shape;7060;p74"/>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1" name="Google Shape;7061;p74"/>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2" name="Google Shape;7062;p74"/>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3" name="Google Shape;7063;p74"/>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4" name="Google Shape;7064;p74"/>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5" name="Google Shape;7065;p74"/>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6" name="Google Shape;7066;p74"/>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7" name="Google Shape;7067;p74"/>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8" name="Google Shape;7068;p74"/>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069" name="Google Shape;7069;p74"/>
          <p:cNvSpPr txBox="1"/>
          <p:nvPr/>
        </p:nvSpPr>
        <p:spPr>
          <a:xfrm>
            <a:off x="1653175" y="1022025"/>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Help &amp; Support Icons</a:t>
            </a:r>
            <a:endParaRPr sz="4800">
              <a:solidFill>
                <a:srgbClr val="FFFFFF"/>
              </a:solidFill>
            </a:endParaRPr>
          </a:p>
        </p:txBody>
      </p:sp>
      <p:sp>
        <p:nvSpPr>
          <p:cNvPr id="7070" name="Google Shape;7070;p74"/>
          <p:cNvSpPr txBox="1"/>
          <p:nvPr/>
        </p:nvSpPr>
        <p:spPr>
          <a:xfrm>
            <a:off x="9670625" y="1022025"/>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Avatar Icons</a:t>
            </a:r>
            <a:endParaRPr sz="48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74" name="Shape 7074"/>
        <p:cNvGrpSpPr/>
        <p:nvPr/>
      </p:nvGrpSpPr>
      <p:grpSpPr>
        <a:xfrm>
          <a:off x="0" y="0"/>
          <a:ext cx="0" cy="0"/>
          <a:chOff x="0" y="0"/>
          <a:chExt cx="0" cy="0"/>
        </a:xfrm>
      </p:grpSpPr>
      <p:grpSp>
        <p:nvGrpSpPr>
          <p:cNvPr id="7075" name="Google Shape;7075;p75"/>
          <p:cNvGrpSpPr/>
          <p:nvPr/>
        </p:nvGrpSpPr>
        <p:grpSpPr>
          <a:xfrm>
            <a:off x="1733551" y="2773698"/>
            <a:ext cx="552006" cy="714601"/>
            <a:chOff x="-50469125" y="3183175"/>
            <a:chExt cx="233150" cy="301825"/>
          </a:xfrm>
        </p:grpSpPr>
        <p:sp>
          <p:nvSpPr>
            <p:cNvPr id="7076" name="Google Shape;7076;p75"/>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7" name="Google Shape;7077;p75"/>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8" name="Google Shape;7078;p75"/>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79" name="Google Shape;7079;p75"/>
          <p:cNvGrpSpPr/>
          <p:nvPr/>
        </p:nvGrpSpPr>
        <p:grpSpPr>
          <a:xfrm>
            <a:off x="1653348" y="3644501"/>
            <a:ext cx="712411" cy="710576"/>
            <a:chOff x="-50504575" y="3550975"/>
            <a:chExt cx="300900" cy="300125"/>
          </a:xfrm>
        </p:grpSpPr>
        <p:sp>
          <p:nvSpPr>
            <p:cNvPr id="7080" name="Google Shape;7080;p75"/>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1" name="Google Shape;7081;p75"/>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2" name="Google Shape;7082;p75"/>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3" name="Google Shape;7083;p75"/>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84" name="Google Shape;7084;p75"/>
          <p:cNvGrpSpPr/>
          <p:nvPr/>
        </p:nvGrpSpPr>
        <p:grpSpPr>
          <a:xfrm>
            <a:off x="1653348" y="4520987"/>
            <a:ext cx="712411" cy="708682"/>
            <a:chOff x="-50503000" y="3921175"/>
            <a:chExt cx="300900" cy="299325"/>
          </a:xfrm>
        </p:grpSpPr>
        <p:sp>
          <p:nvSpPr>
            <p:cNvPr id="7085" name="Google Shape;7085;p75"/>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6" name="Google Shape;7086;p75"/>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7" name="Google Shape;7087;p75"/>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8" name="Google Shape;7088;p75"/>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9" name="Google Shape;7089;p75"/>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90" name="Google Shape;7090;p75"/>
          <p:cNvGrpSpPr/>
          <p:nvPr/>
        </p:nvGrpSpPr>
        <p:grpSpPr>
          <a:xfrm>
            <a:off x="6061455" y="2812823"/>
            <a:ext cx="710517" cy="712411"/>
            <a:chOff x="-48630025" y="3199700"/>
            <a:chExt cx="300100" cy="300900"/>
          </a:xfrm>
        </p:grpSpPr>
        <p:sp>
          <p:nvSpPr>
            <p:cNvPr id="7091" name="Google Shape;7091;p75"/>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2" name="Google Shape;7092;p75"/>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3" name="Google Shape;7093;p75"/>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94" name="Google Shape;7094;p75"/>
          <p:cNvGrpSpPr/>
          <p:nvPr/>
        </p:nvGrpSpPr>
        <p:grpSpPr>
          <a:xfrm>
            <a:off x="6061455" y="3687414"/>
            <a:ext cx="710517" cy="710517"/>
            <a:chOff x="-48630025" y="3569100"/>
            <a:chExt cx="300100" cy="300100"/>
          </a:xfrm>
        </p:grpSpPr>
        <p:sp>
          <p:nvSpPr>
            <p:cNvPr id="7095" name="Google Shape;7095;p75"/>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6" name="Google Shape;7096;p75"/>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7" name="Google Shape;7097;p75"/>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8" name="Google Shape;7098;p75"/>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9" name="Google Shape;7099;p75"/>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0" name="Google Shape;7100;p75"/>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1" name="Google Shape;7101;p75"/>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2" name="Google Shape;7102;p75"/>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3" name="Google Shape;7103;p75"/>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4" name="Google Shape;7104;p75"/>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05" name="Google Shape;7105;p75"/>
          <p:cNvGrpSpPr/>
          <p:nvPr/>
        </p:nvGrpSpPr>
        <p:grpSpPr>
          <a:xfrm>
            <a:off x="6062402" y="4562006"/>
            <a:ext cx="708623" cy="706788"/>
            <a:chOff x="-48629225" y="3938500"/>
            <a:chExt cx="299300" cy="298525"/>
          </a:xfrm>
        </p:grpSpPr>
        <p:sp>
          <p:nvSpPr>
            <p:cNvPr id="7106" name="Google Shape;7106;p75"/>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7" name="Google Shape;7107;p75"/>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8" name="Google Shape;7108;p75"/>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9" name="Google Shape;7109;p75"/>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10" name="Google Shape;7110;p75"/>
          <p:cNvGrpSpPr/>
          <p:nvPr/>
        </p:nvGrpSpPr>
        <p:grpSpPr>
          <a:xfrm>
            <a:off x="3533207" y="5504687"/>
            <a:ext cx="622916" cy="708682"/>
            <a:chOff x="-46762575" y="3200500"/>
            <a:chExt cx="263100" cy="299325"/>
          </a:xfrm>
        </p:grpSpPr>
        <p:sp>
          <p:nvSpPr>
            <p:cNvPr id="7111" name="Google Shape;7111;p75"/>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2" name="Google Shape;7112;p75"/>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3" name="Google Shape;7113;p75"/>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4" name="Google Shape;7114;p75"/>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5" name="Google Shape;7115;p75"/>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16" name="Google Shape;7116;p75"/>
          <p:cNvGrpSpPr/>
          <p:nvPr/>
        </p:nvGrpSpPr>
        <p:grpSpPr>
          <a:xfrm>
            <a:off x="3489377" y="6422132"/>
            <a:ext cx="710576" cy="624750"/>
            <a:chOff x="-46779900" y="3588000"/>
            <a:chExt cx="300125" cy="263875"/>
          </a:xfrm>
        </p:grpSpPr>
        <p:sp>
          <p:nvSpPr>
            <p:cNvPr id="7117" name="Google Shape;7117;p75"/>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8" name="Google Shape;7118;p75"/>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9" name="Google Shape;7119;p75"/>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0" name="Google Shape;7120;p75"/>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21" name="Google Shape;7121;p75"/>
          <p:cNvGrpSpPr/>
          <p:nvPr/>
        </p:nvGrpSpPr>
        <p:grpSpPr>
          <a:xfrm>
            <a:off x="3490324" y="7251976"/>
            <a:ext cx="708682" cy="706788"/>
            <a:chOff x="-46779100" y="3938500"/>
            <a:chExt cx="299325" cy="298525"/>
          </a:xfrm>
        </p:grpSpPr>
        <p:sp>
          <p:nvSpPr>
            <p:cNvPr id="7122" name="Google Shape;7122;p75"/>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3" name="Google Shape;7123;p75"/>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24" name="Google Shape;7124;p75"/>
          <p:cNvGrpSpPr/>
          <p:nvPr/>
        </p:nvGrpSpPr>
        <p:grpSpPr>
          <a:xfrm>
            <a:off x="7905799" y="5517709"/>
            <a:ext cx="710517" cy="710576"/>
            <a:chOff x="-44924250" y="3206000"/>
            <a:chExt cx="300100" cy="300125"/>
          </a:xfrm>
        </p:grpSpPr>
        <p:sp>
          <p:nvSpPr>
            <p:cNvPr id="7125" name="Google Shape;7125;p75"/>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6" name="Google Shape;7126;p75"/>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7" name="Google Shape;7127;p75"/>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8" name="Google Shape;7128;p75"/>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29" name="Google Shape;7129;p75"/>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30" name="Google Shape;7130;p75"/>
          <p:cNvGrpSpPr/>
          <p:nvPr/>
        </p:nvGrpSpPr>
        <p:grpSpPr>
          <a:xfrm>
            <a:off x="2534771" y="2773698"/>
            <a:ext cx="710517" cy="710517"/>
            <a:chOff x="-50134375" y="3183175"/>
            <a:chExt cx="300100" cy="300100"/>
          </a:xfrm>
        </p:grpSpPr>
        <p:sp>
          <p:nvSpPr>
            <p:cNvPr id="7131" name="Google Shape;7131;p75"/>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2" name="Google Shape;7132;p75"/>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3" name="Google Shape;7133;p75"/>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4" name="Google Shape;7134;p75"/>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5" name="Google Shape;7135;p75"/>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6" name="Google Shape;7136;p75"/>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7" name="Google Shape;7137;p75"/>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8" name="Google Shape;7138;p75"/>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39" name="Google Shape;7139;p75"/>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0" name="Google Shape;7140;p75"/>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41" name="Google Shape;7141;p75"/>
          <p:cNvGrpSpPr/>
          <p:nvPr/>
        </p:nvGrpSpPr>
        <p:grpSpPr>
          <a:xfrm>
            <a:off x="2534771" y="3644501"/>
            <a:ext cx="710517" cy="710576"/>
            <a:chOff x="-50134375" y="3550975"/>
            <a:chExt cx="300100" cy="300125"/>
          </a:xfrm>
        </p:grpSpPr>
        <p:sp>
          <p:nvSpPr>
            <p:cNvPr id="7142" name="Google Shape;7142;p75"/>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3" name="Google Shape;7143;p75"/>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44" name="Google Shape;7144;p75"/>
          <p:cNvGrpSpPr/>
          <p:nvPr/>
        </p:nvGrpSpPr>
        <p:grpSpPr>
          <a:xfrm>
            <a:off x="2534771" y="4519566"/>
            <a:ext cx="710517" cy="710102"/>
            <a:chOff x="-50134375" y="3920575"/>
            <a:chExt cx="300100" cy="299925"/>
          </a:xfrm>
        </p:grpSpPr>
        <p:sp>
          <p:nvSpPr>
            <p:cNvPr id="7145" name="Google Shape;7145;p75"/>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6" name="Google Shape;7146;p75"/>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7" name="Google Shape;7147;p75"/>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48" name="Google Shape;7148;p75"/>
          <p:cNvGrpSpPr/>
          <p:nvPr/>
        </p:nvGrpSpPr>
        <p:grpSpPr>
          <a:xfrm>
            <a:off x="6956220" y="2814717"/>
            <a:ext cx="714246" cy="710517"/>
            <a:chOff x="-48262200" y="3200500"/>
            <a:chExt cx="301675" cy="300100"/>
          </a:xfrm>
        </p:grpSpPr>
        <p:sp>
          <p:nvSpPr>
            <p:cNvPr id="7149" name="Google Shape;7149;p75"/>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0" name="Google Shape;7150;p75"/>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1" name="Google Shape;7151;p75"/>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2" name="Google Shape;7152;p75"/>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3" name="Google Shape;7153;p75"/>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4" name="Google Shape;7154;p75"/>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5" name="Google Shape;7155;p75"/>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6" name="Google Shape;7156;p75"/>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7" name="Google Shape;7157;p75"/>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58" name="Google Shape;7158;p75"/>
          <p:cNvGrpSpPr/>
          <p:nvPr/>
        </p:nvGrpSpPr>
        <p:grpSpPr>
          <a:xfrm>
            <a:off x="7014966" y="3688894"/>
            <a:ext cx="596754" cy="709037"/>
            <a:chOff x="-48233050" y="3569725"/>
            <a:chExt cx="252050" cy="299475"/>
          </a:xfrm>
        </p:grpSpPr>
        <p:sp>
          <p:nvSpPr>
            <p:cNvPr id="7159" name="Google Shape;7159;p75"/>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0" name="Google Shape;7160;p75"/>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1" name="Google Shape;7161;p75"/>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62" name="Google Shape;7162;p75"/>
          <p:cNvGrpSpPr/>
          <p:nvPr/>
        </p:nvGrpSpPr>
        <p:grpSpPr>
          <a:xfrm>
            <a:off x="7062495" y="4556383"/>
            <a:ext cx="501694" cy="716140"/>
            <a:chOff x="-48216525" y="3936125"/>
            <a:chExt cx="211900" cy="302475"/>
          </a:xfrm>
        </p:grpSpPr>
        <p:sp>
          <p:nvSpPr>
            <p:cNvPr id="7163" name="Google Shape;7163;p75"/>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4" name="Google Shape;7164;p75"/>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5" name="Google Shape;7165;p75"/>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6" name="Google Shape;7166;p75"/>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67" name="Google Shape;7167;p75"/>
          <p:cNvGrpSpPr/>
          <p:nvPr/>
        </p:nvGrpSpPr>
        <p:grpSpPr>
          <a:xfrm>
            <a:off x="4373932" y="5506522"/>
            <a:ext cx="710517" cy="710576"/>
            <a:chOff x="-46410500" y="3201275"/>
            <a:chExt cx="300100" cy="300125"/>
          </a:xfrm>
        </p:grpSpPr>
        <p:sp>
          <p:nvSpPr>
            <p:cNvPr id="7168" name="Google Shape;7168;p75"/>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9" name="Google Shape;7169;p75"/>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0" name="Google Shape;7170;p75"/>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1" name="Google Shape;7171;p75"/>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2" name="Google Shape;7172;p75"/>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73" name="Google Shape;7173;p75"/>
          <p:cNvGrpSpPr/>
          <p:nvPr/>
        </p:nvGrpSpPr>
        <p:grpSpPr>
          <a:xfrm>
            <a:off x="4373932" y="6377385"/>
            <a:ext cx="710517" cy="712411"/>
            <a:chOff x="-46409700" y="3569100"/>
            <a:chExt cx="300100" cy="300900"/>
          </a:xfrm>
        </p:grpSpPr>
        <p:sp>
          <p:nvSpPr>
            <p:cNvPr id="7174" name="Google Shape;7174;p75"/>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5" name="Google Shape;7175;p75"/>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6" name="Google Shape;7176;p75"/>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7" name="Google Shape;7177;p75"/>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8" name="Google Shape;7178;p75"/>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79" name="Google Shape;7179;p75"/>
          <p:cNvGrpSpPr/>
          <p:nvPr/>
        </p:nvGrpSpPr>
        <p:grpSpPr>
          <a:xfrm>
            <a:off x="4349694" y="7248247"/>
            <a:ext cx="758993" cy="716140"/>
            <a:chOff x="-46422300" y="3936925"/>
            <a:chExt cx="320575" cy="302475"/>
          </a:xfrm>
        </p:grpSpPr>
        <p:sp>
          <p:nvSpPr>
            <p:cNvPr id="7180" name="Google Shape;7180;p75"/>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1" name="Google Shape;7181;p75"/>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82" name="Google Shape;7182;p75"/>
          <p:cNvGrpSpPr/>
          <p:nvPr/>
        </p:nvGrpSpPr>
        <p:grpSpPr>
          <a:xfrm>
            <a:off x="7904853" y="6356905"/>
            <a:ext cx="712411" cy="710517"/>
            <a:chOff x="-44914800" y="3560450"/>
            <a:chExt cx="300900" cy="300100"/>
          </a:xfrm>
        </p:grpSpPr>
        <p:sp>
          <p:nvSpPr>
            <p:cNvPr id="7183" name="Google Shape;7183;p75"/>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4" name="Google Shape;7184;p75"/>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5" name="Google Shape;7185;p75"/>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6" name="Google Shape;7186;p75"/>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87" name="Google Shape;7187;p75"/>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88" name="Google Shape;7188;p75"/>
          <p:cNvGrpSpPr/>
          <p:nvPr/>
        </p:nvGrpSpPr>
        <p:grpSpPr>
          <a:xfrm>
            <a:off x="3414956" y="2774172"/>
            <a:ext cx="708623" cy="708208"/>
            <a:chOff x="-49764975" y="3183375"/>
            <a:chExt cx="299300" cy="299125"/>
          </a:xfrm>
        </p:grpSpPr>
        <p:sp>
          <p:nvSpPr>
            <p:cNvPr id="7189" name="Google Shape;7189;p75"/>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0" name="Google Shape;7190;p75"/>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1" name="Google Shape;7191;p75"/>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2" name="Google Shape;7192;p75"/>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3" name="Google Shape;7193;p75"/>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4" name="Google Shape;7194;p75"/>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5" name="Google Shape;7195;p75"/>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6" name="Google Shape;7196;p75"/>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97" name="Google Shape;7197;p75"/>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98" name="Google Shape;7198;p75"/>
          <p:cNvGrpSpPr/>
          <p:nvPr/>
        </p:nvGrpSpPr>
        <p:grpSpPr>
          <a:xfrm>
            <a:off x="3414956" y="3645093"/>
            <a:ext cx="708623" cy="711819"/>
            <a:chOff x="-49764975" y="3551225"/>
            <a:chExt cx="299300" cy="300650"/>
          </a:xfrm>
        </p:grpSpPr>
        <p:sp>
          <p:nvSpPr>
            <p:cNvPr id="7199" name="Google Shape;7199;p75"/>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0" name="Google Shape;7200;p75"/>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1" name="Google Shape;7201;p75"/>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2" name="Google Shape;7202;p75"/>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3" name="Google Shape;7203;p75"/>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4" name="Google Shape;7204;p75"/>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5" name="Google Shape;7205;p75"/>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6" name="Google Shape;7206;p75"/>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7" name="Google Shape;7207;p75"/>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8" name="Google Shape;7208;p75"/>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9" name="Google Shape;7209;p75"/>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10" name="Google Shape;7210;p75"/>
          <p:cNvGrpSpPr/>
          <p:nvPr/>
        </p:nvGrpSpPr>
        <p:grpSpPr>
          <a:xfrm>
            <a:off x="3410280" y="4518619"/>
            <a:ext cx="717975" cy="711049"/>
            <a:chOff x="-49766550" y="3920175"/>
            <a:chExt cx="303250" cy="300325"/>
          </a:xfrm>
        </p:grpSpPr>
        <p:sp>
          <p:nvSpPr>
            <p:cNvPr id="7211" name="Google Shape;7211;p75"/>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2" name="Google Shape;7212;p75"/>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3" name="Google Shape;7213;p75"/>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4" name="Google Shape;7214;p75"/>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15" name="Google Shape;7215;p75"/>
          <p:cNvGrpSpPr/>
          <p:nvPr/>
        </p:nvGrpSpPr>
        <p:grpSpPr>
          <a:xfrm>
            <a:off x="7841342" y="2814717"/>
            <a:ext cx="714246" cy="708682"/>
            <a:chOff x="-47892800" y="3200500"/>
            <a:chExt cx="301675" cy="299325"/>
          </a:xfrm>
        </p:grpSpPr>
        <p:sp>
          <p:nvSpPr>
            <p:cNvPr id="7216" name="Google Shape;7216;p75"/>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7" name="Google Shape;7217;p75"/>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8" name="Google Shape;7218;p75"/>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19" name="Google Shape;7219;p75"/>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0" name="Google Shape;7220;p75"/>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1" name="Google Shape;7221;p75"/>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22" name="Google Shape;7222;p75"/>
          <p:cNvGrpSpPr/>
          <p:nvPr/>
        </p:nvGrpSpPr>
        <p:grpSpPr>
          <a:xfrm>
            <a:off x="7969074" y="3687414"/>
            <a:ext cx="458782" cy="710517"/>
            <a:chOff x="-47839250" y="3569100"/>
            <a:chExt cx="193775" cy="300100"/>
          </a:xfrm>
        </p:grpSpPr>
        <p:sp>
          <p:nvSpPr>
            <p:cNvPr id="7223" name="Google Shape;7223;p75"/>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4" name="Google Shape;7224;p75"/>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5" name="Google Shape;7225;p75"/>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6" name="Google Shape;7226;p75"/>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7" name="Google Shape;7227;p75"/>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28" name="Google Shape;7228;p75"/>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29" name="Google Shape;7229;p75"/>
          <p:cNvGrpSpPr/>
          <p:nvPr/>
        </p:nvGrpSpPr>
        <p:grpSpPr>
          <a:xfrm>
            <a:off x="7843206" y="4560112"/>
            <a:ext cx="710517" cy="712411"/>
            <a:chOff x="-47892800" y="3937700"/>
            <a:chExt cx="300100" cy="300900"/>
          </a:xfrm>
        </p:grpSpPr>
        <p:sp>
          <p:nvSpPr>
            <p:cNvPr id="7230" name="Google Shape;7230;p75"/>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1" name="Google Shape;7231;p75"/>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2" name="Google Shape;7232;p75"/>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3" name="Google Shape;7233;p75"/>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4" name="Google Shape;7234;p75"/>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5" name="Google Shape;7235;p75"/>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6" name="Google Shape;7236;p75"/>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7" name="Google Shape;7237;p75"/>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38" name="Google Shape;7238;p75"/>
          <p:cNvGrpSpPr/>
          <p:nvPr/>
        </p:nvGrpSpPr>
        <p:grpSpPr>
          <a:xfrm>
            <a:off x="5253796" y="5547541"/>
            <a:ext cx="710517" cy="622916"/>
            <a:chOff x="-46042675" y="3218600"/>
            <a:chExt cx="300100" cy="263100"/>
          </a:xfrm>
        </p:grpSpPr>
        <p:sp>
          <p:nvSpPr>
            <p:cNvPr id="7239" name="Google Shape;7239;p75"/>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0" name="Google Shape;7240;p75"/>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1" name="Google Shape;7241;p75"/>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2" name="Google Shape;7242;p75"/>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3" name="Google Shape;7243;p75"/>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4" name="Google Shape;7244;p75"/>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45" name="Google Shape;7245;p75"/>
          <p:cNvGrpSpPr/>
          <p:nvPr/>
        </p:nvGrpSpPr>
        <p:grpSpPr>
          <a:xfrm>
            <a:off x="5253796" y="6376438"/>
            <a:ext cx="710517" cy="646236"/>
            <a:chOff x="-46042675" y="3568700"/>
            <a:chExt cx="300100" cy="272950"/>
          </a:xfrm>
        </p:grpSpPr>
        <p:sp>
          <p:nvSpPr>
            <p:cNvPr id="7246" name="Google Shape;7246;p75"/>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7" name="Google Shape;7247;p75"/>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8" name="Google Shape;7248;p75"/>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49" name="Google Shape;7249;p75"/>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50" name="Google Shape;7250;p75"/>
          <p:cNvGrpSpPr/>
          <p:nvPr/>
        </p:nvGrpSpPr>
        <p:grpSpPr>
          <a:xfrm>
            <a:off x="5337698" y="7250378"/>
            <a:ext cx="542713" cy="712115"/>
            <a:chOff x="-46007225" y="3937825"/>
            <a:chExt cx="229225" cy="300775"/>
          </a:xfrm>
        </p:grpSpPr>
        <p:sp>
          <p:nvSpPr>
            <p:cNvPr id="7251" name="Google Shape;7251;p75"/>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2" name="Google Shape;7252;p75"/>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3" name="Google Shape;7253;p75"/>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4" name="Google Shape;7254;p75"/>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5" name="Google Shape;7255;p75"/>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6" name="Google Shape;7256;p75"/>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7" name="Google Shape;7257;p75"/>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8" name="Google Shape;7258;p75"/>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59" name="Google Shape;7259;p75"/>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0" name="Google Shape;7260;p75"/>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61" name="Google Shape;7261;p75"/>
          <p:cNvGrpSpPr/>
          <p:nvPr/>
        </p:nvGrpSpPr>
        <p:grpSpPr>
          <a:xfrm>
            <a:off x="7948683" y="7230549"/>
            <a:ext cx="624750" cy="715193"/>
            <a:chOff x="-44895900" y="3929450"/>
            <a:chExt cx="263875" cy="302075"/>
          </a:xfrm>
        </p:grpSpPr>
        <p:sp>
          <p:nvSpPr>
            <p:cNvPr id="7262" name="Google Shape;7262;p75"/>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3" name="Google Shape;7263;p75"/>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4" name="Google Shape;7264;p75"/>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5" name="Google Shape;7265;p75"/>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6" name="Google Shape;7266;p75"/>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7" name="Google Shape;7267;p75"/>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68" name="Google Shape;7268;p75"/>
          <p:cNvGrpSpPr/>
          <p:nvPr/>
        </p:nvGrpSpPr>
        <p:grpSpPr>
          <a:xfrm>
            <a:off x="4296320" y="2796072"/>
            <a:ext cx="712411" cy="665769"/>
            <a:chOff x="-49397175" y="3192625"/>
            <a:chExt cx="300900" cy="281200"/>
          </a:xfrm>
        </p:grpSpPr>
        <p:sp>
          <p:nvSpPr>
            <p:cNvPr id="7269" name="Google Shape;7269;p75"/>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0" name="Google Shape;7270;p75"/>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1" name="Google Shape;7271;p75"/>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2" name="Google Shape;7272;p75"/>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3" name="Google Shape;7273;p75"/>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4" name="Google Shape;7274;p75"/>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5" name="Google Shape;7275;p75"/>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76" name="Google Shape;7276;p75"/>
          <p:cNvGrpSpPr/>
          <p:nvPr/>
        </p:nvGrpSpPr>
        <p:grpSpPr>
          <a:xfrm>
            <a:off x="4348525" y="3644501"/>
            <a:ext cx="608000" cy="712411"/>
            <a:chOff x="-49375900" y="3550975"/>
            <a:chExt cx="256800" cy="300900"/>
          </a:xfrm>
        </p:grpSpPr>
        <p:sp>
          <p:nvSpPr>
            <p:cNvPr id="7277" name="Google Shape;7277;p75"/>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8" name="Google Shape;7278;p75"/>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9" name="Google Shape;7279;p75"/>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0" name="Google Shape;7280;p75"/>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1" name="Google Shape;7281;p75"/>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2" name="Google Shape;7282;p75"/>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3" name="Google Shape;7283;p75"/>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4" name="Google Shape;7284;p75"/>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5" name="Google Shape;7285;p75"/>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6" name="Google Shape;7286;p75"/>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87" name="Google Shape;7287;p75"/>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88" name="Google Shape;7288;p75"/>
          <p:cNvGrpSpPr/>
          <p:nvPr/>
        </p:nvGrpSpPr>
        <p:grpSpPr>
          <a:xfrm>
            <a:off x="4339233" y="4519093"/>
            <a:ext cx="626585" cy="712411"/>
            <a:chOff x="-49378250" y="3920375"/>
            <a:chExt cx="264650" cy="300900"/>
          </a:xfrm>
        </p:grpSpPr>
        <p:sp>
          <p:nvSpPr>
            <p:cNvPr id="7289" name="Google Shape;7289;p75"/>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0" name="Google Shape;7290;p75"/>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1" name="Google Shape;7291;p75"/>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2" name="Google Shape;7292;p75"/>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3" name="Google Shape;7293;p75"/>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4" name="Google Shape;7294;p75"/>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5" name="Google Shape;7295;p75"/>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96" name="Google Shape;7296;p75"/>
          <p:cNvGrpSpPr/>
          <p:nvPr/>
        </p:nvGrpSpPr>
        <p:grpSpPr>
          <a:xfrm>
            <a:off x="1777208" y="5504687"/>
            <a:ext cx="624750" cy="714246"/>
            <a:chOff x="-47505300" y="3200500"/>
            <a:chExt cx="263875" cy="301675"/>
          </a:xfrm>
        </p:grpSpPr>
        <p:sp>
          <p:nvSpPr>
            <p:cNvPr id="7297" name="Google Shape;7297;p75"/>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8" name="Google Shape;7298;p75"/>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99" name="Google Shape;7299;p75"/>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0" name="Google Shape;7300;p75"/>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1" name="Google Shape;7301;p75"/>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2" name="Google Shape;7302;p75"/>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3" name="Google Shape;7303;p75"/>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4" name="Google Shape;7304;p75"/>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5" name="Google Shape;7305;p75"/>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6" name="Google Shape;7306;p75"/>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7" name="Google Shape;7307;p75"/>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8" name="Google Shape;7308;p75"/>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9" name="Google Shape;7309;p75"/>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10" name="Google Shape;7310;p75"/>
          <p:cNvGrpSpPr/>
          <p:nvPr/>
        </p:nvGrpSpPr>
        <p:grpSpPr>
          <a:xfrm>
            <a:off x="1733407" y="6377385"/>
            <a:ext cx="712352" cy="710102"/>
            <a:chOff x="-47524975" y="3569100"/>
            <a:chExt cx="300875" cy="299925"/>
          </a:xfrm>
        </p:grpSpPr>
        <p:sp>
          <p:nvSpPr>
            <p:cNvPr id="7311" name="Google Shape;7311;p75"/>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2" name="Google Shape;7312;p75"/>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3" name="Google Shape;7313;p75"/>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4" name="Google Shape;7314;p75"/>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5" name="Google Shape;7315;p75"/>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16" name="Google Shape;7316;p75"/>
          <p:cNvGrpSpPr/>
          <p:nvPr/>
        </p:nvGrpSpPr>
        <p:grpSpPr>
          <a:xfrm>
            <a:off x="1734325" y="7335908"/>
            <a:ext cx="710517" cy="540819"/>
            <a:chOff x="-47523400" y="3973950"/>
            <a:chExt cx="300100" cy="228425"/>
          </a:xfrm>
        </p:grpSpPr>
        <p:sp>
          <p:nvSpPr>
            <p:cNvPr id="7317" name="Google Shape;7317;p75"/>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8" name="Google Shape;7318;p75"/>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9" name="Google Shape;7319;p75"/>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0" name="Google Shape;7320;p75"/>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1" name="Google Shape;7321;p75"/>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22" name="Google Shape;7322;p75"/>
          <p:cNvGrpSpPr/>
          <p:nvPr/>
        </p:nvGrpSpPr>
        <p:grpSpPr>
          <a:xfrm>
            <a:off x="6144566" y="5501905"/>
            <a:ext cx="708682" cy="715193"/>
            <a:chOff x="-45673275" y="3199325"/>
            <a:chExt cx="299325" cy="302075"/>
          </a:xfrm>
        </p:grpSpPr>
        <p:sp>
          <p:nvSpPr>
            <p:cNvPr id="7323" name="Google Shape;7323;p75"/>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4" name="Google Shape;7324;p75"/>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5" name="Google Shape;7325;p75"/>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26" name="Google Shape;7326;p75"/>
          <p:cNvGrpSpPr/>
          <p:nvPr/>
        </p:nvGrpSpPr>
        <p:grpSpPr>
          <a:xfrm>
            <a:off x="6142702" y="6418403"/>
            <a:ext cx="712411" cy="628479"/>
            <a:chOff x="-45674075" y="3586425"/>
            <a:chExt cx="300900" cy="265450"/>
          </a:xfrm>
        </p:grpSpPr>
        <p:sp>
          <p:nvSpPr>
            <p:cNvPr id="7327" name="Google Shape;7327;p75"/>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28" name="Google Shape;7328;p75"/>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29" name="Google Shape;7329;p75"/>
          <p:cNvGrpSpPr/>
          <p:nvPr/>
        </p:nvGrpSpPr>
        <p:grpSpPr>
          <a:xfrm>
            <a:off x="6144566" y="7250082"/>
            <a:ext cx="708682" cy="712411"/>
            <a:chOff x="-45673275" y="3937700"/>
            <a:chExt cx="299325" cy="300900"/>
          </a:xfrm>
        </p:grpSpPr>
        <p:sp>
          <p:nvSpPr>
            <p:cNvPr id="7330" name="Google Shape;7330;p75"/>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1" name="Google Shape;7331;p75"/>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2" name="Google Shape;7332;p75"/>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3" name="Google Shape;7333;p75"/>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4" name="Google Shape;7334;p75"/>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5" name="Google Shape;7335;p75"/>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36" name="Google Shape;7336;p75"/>
          <p:cNvGrpSpPr/>
          <p:nvPr/>
        </p:nvGrpSpPr>
        <p:grpSpPr>
          <a:xfrm>
            <a:off x="4372898" y="8235649"/>
            <a:ext cx="712411" cy="712411"/>
            <a:chOff x="-44512325" y="3176075"/>
            <a:chExt cx="300900" cy="300900"/>
          </a:xfrm>
        </p:grpSpPr>
        <p:sp>
          <p:nvSpPr>
            <p:cNvPr id="7337" name="Google Shape;7337;p75"/>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8" name="Google Shape;7338;p75"/>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39" name="Google Shape;7339;p75"/>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40" name="Google Shape;7340;p75"/>
          <p:cNvGrpSpPr/>
          <p:nvPr/>
        </p:nvGrpSpPr>
        <p:grpSpPr>
          <a:xfrm>
            <a:off x="5179578" y="2773698"/>
            <a:ext cx="708682" cy="708682"/>
            <a:chOff x="-49027775" y="3183175"/>
            <a:chExt cx="299325" cy="299325"/>
          </a:xfrm>
        </p:grpSpPr>
        <p:sp>
          <p:nvSpPr>
            <p:cNvPr id="7341" name="Google Shape;7341;p75"/>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2" name="Google Shape;7342;p75"/>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3" name="Google Shape;7343;p75"/>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4" name="Google Shape;7344;p75"/>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45" name="Google Shape;7345;p75"/>
          <p:cNvGrpSpPr/>
          <p:nvPr/>
        </p:nvGrpSpPr>
        <p:grpSpPr>
          <a:xfrm>
            <a:off x="5178660" y="3644501"/>
            <a:ext cx="710517" cy="714305"/>
            <a:chOff x="-49027775" y="3550975"/>
            <a:chExt cx="300100" cy="301700"/>
          </a:xfrm>
        </p:grpSpPr>
        <p:sp>
          <p:nvSpPr>
            <p:cNvPr id="7346" name="Google Shape;7346;p75"/>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7" name="Google Shape;7347;p75"/>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8" name="Google Shape;7348;p75"/>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49" name="Google Shape;7349;p75"/>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0" name="Google Shape;7350;p75"/>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1" name="Google Shape;7351;p75"/>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2" name="Google Shape;7352;p75"/>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3" name="Google Shape;7353;p75"/>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4" name="Google Shape;7354;p75"/>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5" name="Google Shape;7355;p75"/>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56" name="Google Shape;7356;p75"/>
          <p:cNvGrpSpPr/>
          <p:nvPr/>
        </p:nvGrpSpPr>
        <p:grpSpPr>
          <a:xfrm>
            <a:off x="5174813" y="4518619"/>
            <a:ext cx="718211" cy="711049"/>
            <a:chOff x="-49031025" y="3920175"/>
            <a:chExt cx="303350" cy="300325"/>
          </a:xfrm>
        </p:grpSpPr>
        <p:sp>
          <p:nvSpPr>
            <p:cNvPr id="7357" name="Google Shape;7357;p75"/>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8" name="Google Shape;7358;p75"/>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9" name="Google Shape;7359;p75"/>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0" name="Google Shape;7360;p75"/>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1" name="Google Shape;7361;p75"/>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2" name="Google Shape;7362;p75"/>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63" name="Google Shape;7363;p75"/>
          <p:cNvGrpSpPr/>
          <p:nvPr/>
        </p:nvGrpSpPr>
        <p:grpSpPr>
          <a:xfrm>
            <a:off x="2607022" y="5504687"/>
            <a:ext cx="712352" cy="708682"/>
            <a:chOff x="-47155575" y="3200500"/>
            <a:chExt cx="300875" cy="299325"/>
          </a:xfrm>
        </p:grpSpPr>
        <p:sp>
          <p:nvSpPr>
            <p:cNvPr id="7364" name="Google Shape;7364;p75"/>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5" name="Google Shape;7365;p75"/>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6" name="Google Shape;7366;p75"/>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7" name="Google Shape;7367;p75"/>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8" name="Google Shape;7368;p75"/>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9" name="Google Shape;7369;p75"/>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70" name="Google Shape;7370;p75"/>
          <p:cNvGrpSpPr/>
          <p:nvPr/>
        </p:nvGrpSpPr>
        <p:grpSpPr>
          <a:xfrm>
            <a:off x="2607940" y="6377385"/>
            <a:ext cx="710517" cy="710517"/>
            <a:chOff x="-47154800" y="3569100"/>
            <a:chExt cx="300100" cy="300100"/>
          </a:xfrm>
        </p:grpSpPr>
        <p:sp>
          <p:nvSpPr>
            <p:cNvPr id="7371" name="Google Shape;7371;p75"/>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2" name="Google Shape;7372;p75"/>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3" name="Google Shape;7373;p75"/>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4" name="Google Shape;7374;p75"/>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5" name="Google Shape;7375;p75"/>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6" name="Google Shape;7376;p75"/>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77" name="Google Shape;7377;p75"/>
          <p:cNvGrpSpPr/>
          <p:nvPr/>
        </p:nvGrpSpPr>
        <p:grpSpPr>
          <a:xfrm>
            <a:off x="2608887" y="7253811"/>
            <a:ext cx="708623" cy="706847"/>
            <a:chOff x="-47154000" y="3939275"/>
            <a:chExt cx="299300" cy="298550"/>
          </a:xfrm>
        </p:grpSpPr>
        <p:sp>
          <p:nvSpPr>
            <p:cNvPr id="7378" name="Google Shape;7378;p75"/>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9" name="Google Shape;7379;p75"/>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0" name="Google Shape;7380;p75"/>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1" name="Google Shape;7381;p75"/>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82" name="Google Shape;7382;p75"/>
          <p:cNvGrpSpPr/>
          <p:nvPr/>
        </p:nvGrpSpPr>
        <p:grpSpPr>
          <a:xfrm>
            <a:off x="7059466" y="5504687"/>
            <a:ext cx="624750" cy="708682"/>
            <a:chOff x="-45286550" y="3200500"/>
            <a:chExt cx="263875" cy="299325"/>
          </a:xfrm>
        </p:grpSpPr>
        <p:sp>
          <p:nvSpPr>
            <p:cNvPr id="7383" name="Google Shape;7383;p75"/>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4" name="Google Shape;7384;p75"/>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5" name="Google Shape;7385;p75"/>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86" name="Google Shape;7386;p75"/>
          <p:cNvGrpSpPr/>
          <p:nvPr/>
        </p:nvGrpSpPr>
        <p:grpSpPr>
          <a:xfrm>
            <a:off x="7059466" y="6379279"/>
            <a:ext cx="624750" cy="708623"/>
            <a:chOff x="-45286550" y="3569900"/>
            <a:chExt cx="263875" cy="299300"/>
          </a:xfrm>
        </p:grpSpPr>
        <p:sp>
          <p:nvSpPr>
            <p:cNvPr id="7387" name="Google Shape;7387;p75"/>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8" name="Google Shape;7388;p75"/>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9" name="Google Shape;7389;p75"/>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0" name="Google Shape;7390;p75"/>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1" name="Google Shape;7391;p75"/>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2" name="Google Shape;7392;p75"/>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93" name="Google Shape;7393;p75"/>
          <p:cNvGrpSpPr/>
          <p:nvPr/>
        </p:nvGrpSpPr>
        <p:grpSpPr>
          <a:xfrm>
            <a:off x="7081840" y="7251976"/>
            <a:ext cx="580003" cy="710517"/>
            <a:chOff x="-45277900" y="3938500"/>
            <a:chExt cx="244975" cy="300100"/>
          </a:xfrm>
        </p:grpSpPr>
        <p:sp>
          <p:nvSpPr>
            <p:cNvPr id="7394" name="Google Shape;7394;p75"/>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5" name="Google Shape;7395;p75"/>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6" name="Google Shape;7396;p75"/>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7" name="Google Shape;7397;p75"/>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398" name="Google Shape;7398;p75"/>
          <p:cNvGrpSpPr/>
          <p:nvPr/>
        </p:nvGrpSpPr>
        <p:grpSpPr>
          <a:xfrm>
            <a:off x="5253737" y="8190181"/>
            <a:ext cx="710517" cy="710517"/>
            <a:chOff x="-44502875" y="3576975"/>
            <a:chExt cx="300100" cy="300100"/>
          </a:xfrm>
        </p:grpSpPr>
        <p:sp>
          <p:nvSpPr>
            <p:cNvPr id="7399" name="Google Shape;7399;p75"/>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0" name="Google Shape;7400;p75"/>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1" name="Google Shape;7401;p75"/>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02" name="Google Shape;7402;p75"/>
          <p:cNvGrpSpPr/>
          <p:nvPr/>
        </p:nvGrpSpPr>
        <p:grpSpPr>
          <a:xfrm>
            <a:off x="9670912" y="3656722"/>
            <a:ext cx="712393" cy="709341"/>
            <a:chOff x="-13946200" y="3647075"/>
            <a:chExt cx="353650" cy="352100"/>
          </a:xfrm>
        </p:grpSpPr>
        <p:sp>
          <p:nvSpPr>
            <p:cNvPr id="7403" name="Google Shape;7403;p75"/>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4" name="Google Shape;7404;p75"/>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5" name="Google Shape;7405;p75"/>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6" name="Google Shape;7406;p75"/>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7" name="Google Shape;7407;p75"/>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08" name="Google Shape;7408;p75"/>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09" name="Google Shape;7409;p75"/>
          <p:cNvGrpSpPr/>
          <p:nvPr/>
        </p:nvGrpSpPr>
        <p:grpSpPr>
          <a:xfrm>
            <a:off x="13237697" y="2775688"/>
            <a:ext cx="714004" cy="708535"/>
            <a:chOff x="-12163025" y="3214275"/>
            <a:chExt cx="354450" cy="351700"/>
          </a:xfrm>
        </p:grpSpPr>
        <p:sp>
          <p:nvSpPr>
            <p:cNvPr id="7410" name="Google Shape;7410;p75"/>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1" name="Google Shape;7411;p75"/>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2" name="Google Shape;7412;p75"/>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13" name="Google Shape;7413;p75"/>
          <p:cNvGrpSpPr/>
          <p:nvPr/>
        </p:nvGrpSpPr>
        <p:grpSpPr>
          <a:xfrm>
            <a:off x="13239258" y="3655161"/>
            <a:ext cx="710882" cy="712463"/>
            <a:chOff x="-12160675" y="3647875"/>
            <a:chExt cx="352900" cy="353650"/>
          </a:xfrm>
        </p:grpSpPr>
        <p:sp>
          <p:nvSpPr>
            <p:cNvPr id="7414" name="Google Shape;7414;p75"/>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5" name="Google Shape;7415;p75"/>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6" name="Google Shape;7416;p75"/>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7" name="Google Shape;7417;p75"/>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8" name="Google Shape;7418;p75"/>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19" name="Google Shape;7419;p75"/>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0" name="Google Shape;7420;p75"/>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21" name="Google Shape;7421;p75"/>
          <p:cNvGrpSpPr/>
          <p:nvPr/>
        </p:nvGrpSpPr>
        <p:grpSpPr>
          <a:xfrm>
            <a:off x="13260689" y="4544073"/>
            <a:ext cx="709270" cy="712463"/>
            <a:chOff x="-12160675" y="4081850"/>
            <a:chExt cx="352100" cy="353650"/>
          </a:xfrm>
        </p:grpSpPr>
        <p:sp>
          <p:nvSpPr>
            <p:cNvPr id="7422" name="Google Shape;7422;p75"/>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3" name="Google Shape;7423;p75"/>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4" name="Google Shape;7424;p75"/>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5" name="Google Shape;7425;p75"/>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6" name="Google Shape;7426;p75"/>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27" name="Google Shape;7427;p75"/>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28" name="Google Shape;7428;p75"/>
          <p:cNvGrpSpPr/>
          <p:nvPr/>
        </p:nvGrpSpPr>
        <p:grpSpPr>
          <a:xfrm>
            <a:off x="9670621" y="5492959"/>
            <a:ext cx="710831" cy="711305"/>
            <a:chOff x="-10391650" y="3180600"/>
            <a:chExt cx="352875" cy="353075"/>
          </a:xfrm>
        </p:grpSpPr>
        <p:sp>
          <p:nvSpPr>
            <p:cNvPr id="7429" name="Google Shape;7429;p75"/>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0" name="Google Shape;7430;p75"/>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1" name="Google Shape;7431;p75"/>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2" name="Google Shape;7432;p75"/>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3" name="Google Shape;7433;p75"/>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4" name="Google Shape;7434;p75"/>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35" name="Google Shape;7435;p75"/>
          <p:cNvGrpSpPr/>
          <p:nvPr/>
        </p:nvGrpSpPr>
        <p:grpSpPr>
          <a:xfrm>
            <a:off x="9670619" y="6446557"/>
            <a:ext cx="709270" cy="707779"/>
            <a:chOff x="-10390875" y="3616350"/>
            <a:chExt cx="352100" cy="351325"/>
          </a:xfrm>
        </p:grpSpPr>
        <p:sp>
          <p:nvSpPr>
            <p:cNvPr id="7436" name="Google Shape;7436;p75"/>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7" name="Google Shape;7437;p75"/>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8" name="Google Shape;7438;p75"/>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39" name="Google Shape;7439;p75"/>
          <p:cNvGrpSpPr/>
          <p:nvPr/>
        </p:nvGrpSpPr>
        <p:grpSpPr>
          <a:xfrm>
            <a:off x="15004571" y="5495886"/>
            <a:ext cx="625169" cy="709341"/>
            <a:chOff x="-10370400" y="4049550"/>
            <a:chExt cx="310350" cy="352100"/>
          </a:xfrm>
        </p:grpSpPr>
        <p:sp>
          <p:nvSpPr>
            <p:cNvPr id="7440" name="Google Shape;7440;p75"/>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1" name="Google Shape;7441;p75"/>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2" name="Google Shape;7442;p75"/>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3" name="Google Shape;7443;p75"/>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4" name="Google Shape;7444;p75"/>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45" name="Google Shape;7445;p75"/>
          <p:cNvGrpSpPr/>
          <p:nvPr/>
        </p:nvGrpSpPr>
        <p:grpSpPr>
          <a:xfrm>
            <a:off x="13213081" y="5493768"/>
            <a:ext cx="758472" cy="709693"/>
            <a:chOff x="-8674650" y="3210975"/>
            <a:chExt cx="376525" cy="352275"/>
          </a:xfrm>
        </p:grpSpPr>
        <p:sp>
          <p:nvSpPr>
            <p:cNvPr id="7446" name="Google Shape;7446;p75"/>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7" name="Google Shape;7447;p75"/>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8" name="Google Shape;7448;p75"/>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49" name="Google Shape;7449;p75"/>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0" name="Google Shape;7450;p75"/>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1" name="Google Shape;7451;p75"/>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52" name="Google Shape;7452;p75"/>
          <p:cNvGrpSpPr/>
          <p:nvPr/>
        </p:nvGrpSpPr>
        <p:grpSpPr>
          <a:xfrm>
            <a:off x="10556076" y="3656722"/>
            <a:ext cx="712443" cy="709341"/>
            <a:chOff x="-13512225" y="3647075"/>
            <a:chExt cx="353675" cy="352100"/>
          </a:xfrm>
        </p:grpSpPr>
        <p:sp>
          <p:nvSpPr>
            <p:cNvPr id="7453" name="Google Shape;7453;p75"/>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4" name="Google Shape;7454;p75"/>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5" name="Google Shape;7455;p75"/>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6" name="Google Shape;7456;p75"/>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7" name="Google Shape;7457;p75"/>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8" name="Google Shape;7458;p75"/>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59" name="Google Shape;7459;p75"/>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0" name="Google Shape;7460;p75"/>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1" name="Google Shape;7461;p75"/>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2" name="Google Shape;7462;p75"/>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63" name="Google Shape;7463;p75"/>
          <p:cNvGrpSpPr/>
          <p:nvPr/>
        </p:nvGrpSpPr>
        <p:grpSpPr>
          <a:xfrm>
            <a:off x="10576702" y="4544853"/>
            <a:ext cx="712443" cy="710902"/>
            <a:chOff x="-13512225" y="4080275"/>
            <a:chExt cx="353675" cy="352875"/>
          </a:xfrm>
        </p:grpSpPr>
        <p:sp>
          <p:nvSpPr>
            <p:cNvPr id="7464" name="Google Shape;7464;p75"/>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5" name="Google Shape;7465;p75"/>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6" name="Google Shape;7466;p75"/>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7" name="Google Shape;7467;p75"/>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8" name="Google Shape;7468;p75"/>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9" name="Google Shape;7469;p75"/>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0" name="Google Shape;7470;p75"/>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1" name="Google Shape;7471;p75"/>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2" name="Google Shape;7472;p75"/>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3" name="Google Shape;7473;p75"/>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4" name="Google Shape;7474;p75"/>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75" name="Google Shape;7475;p75"/>
          <p:cNvGrpSpPr/>
          <p:nvPr/>
        </p:nvGrpSpPr>
        <p:grpSpPr>
          <a:xfrm>
            <a:off x="14122861" y="2839576"/>
            <a:ext cx="712393" cy="580759"/>
            <a:chOff x="-11728250" y="3245400"/>
            <a:chExt cx="353650" cy="288275"/>
          </a:xfrm>
        </p:grpSpPr>
        <p:sp>
          <p:nvSpPr>
            <p:cNvPr id="7476" name="Google Shape;7476;p75"/>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7" name="Google Shape;7477;p75"/>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8" name="Google Shape;7478;p75"/>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9" name="Google Shape;7479;p75"/>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0" name="Google Shape;7480;p75"/>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81" name="Google Shape;7481;p75"/>
          <p:cNvGrpSpPr/>
          <p:nvPr/>
        </p:nvGrpSpPr>
        <p:grpSpPr>
          <a:xfrm>
            <a:off x="14187879" y="4544854"/>
            <a:ext cx="623608" cy="710902"/>
            <a:chOff x="-11703850" y="4081850"/>
            <a:chExt cx="309575" cy="352875"/>
          </a:xfrm>
        </p:grpSpPr>
        <p:sp>
          <p:nvSpPr>
            <p:cNvPr id="7482" name="Google Shape;7482;p75"/>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3" name="Google Shape;7483;p75"/>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4" name="Google Shape;7484;p75"/>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5" name="Google Shape;7485;p75"/>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6" name="Google Shape;7486;p75"/>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7" name="Google Shape;7487;p75"/>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8" name="Google Shape;7488;p75"/>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9" name="Google Shape;7489;p75"/>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90" name="Google Shape;7490;p75"/>
          <p:cNvGrpSpPr/>
          <p:nvPr/>
        </p:nvGrpSpPr>
        <p:grpSpPr>
          <a:xfrm>
            <a:off x="10565189" y="5493161"/>
            <a:ext cx="714004" cy="710902"/>
            <a:chOff x="-9958475" y="3180025"/>
            <a:chExt cx="354450" cy="352875"/>
          </a:xfrm>
        </p:grpSpPr>
        <p:sp>
          <p:nvSpPr>
            <p:cNvPr id="7491" name="Google Shape;7491;p75"/>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2" name="Google Shape;7492;p75"/>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3" name="Google Shape;7493;p75"/>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94" name="Google Shape;7494;p75"/>
          <p:cNvGrpSpPr/>
          <p:nvPr/>
        </p:nvGrpSpPr>
        <p:grpSpPr>
          <a:xfrm>
            <a:off x="10583443" y="6445121"/>
            <a:ext cx="675932" cy="710650"/>
            <a:chOff x="-9949025" y="3615575"/>
            <a:chExt cx="335550" cy="352750"/>
          </a:xfrm>
        </p:grpSpPr>
        <p:sp>
          <p:nvSpPr>
            <p:cNvPr id="7495" name="Google Shape;7495;p75"/>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6" name="Google Shape;7496;p75"/>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97" name="Google Shape;7497;p75"/>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98" name="Google Shape;7498;p75"/>
          <p:cNvGrpSpPr/>
          <p:nvPr/>
        </p:nvGrpSpPr>
        <p:grpSpPr>
          <a:xfrm>
            <a:off x="15853135" y="5492134"/>
            <a:ext cx="720349" cy="716845"/>
            <a:chOff x="-9961625" y="4048175"/>
            <a:chExt cx="357600" cy="355825"/>
          </a:xfrm>
        </p:grpSpPr>
        <p:sp>
          <p:nvSpPr>
            <p:cNvPr id="7499" name="Google Shape;7499;p75"/>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0" name="Google Shape;7500;p75"/>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1" name="Google Shape;7501;p75"/>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2" name="Google Shape;7502;p75"/>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3" name="Google Shape;7503;p75"/>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4" name="Google Shape;7504;p75"/>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05" name="Google Shape;7505;p75"/>
          <p:cNvGrpSpPr/>
          <p:nvPr/>
        </p:nvGrpSpPr>
        <p:grpSpPr>
          <a:xfrm>
            <a:off x="13226577" y="6443158"/>
            <a:ext cx="729918" cy="714579"/>
            <a:chOff x="-8680950" y="3624225"/>
            <a:chExt cx="362350" cy="354700"/>
          </a:xfrm>
        </p:grpSpPr>
        <p:sp>
          <p:nvSpPr>
            <p:cNvPr id="7506" name="Google Shape;7506;p75"/>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7" name="Google Shape;7507;p75"/>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8" name="Google Shape;7508;p75"/>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09" name="Google Shape;7509;p75"/>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0" name="Google Shape;7510;p75"/>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1" name="Google Shape;7511;p75"/>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12" name="Google Shape;7512;p75"/>
          <p:cNvGrpSpPr/>
          <p:nvPr/>
        </p:nvGrpSpPr>
        <p:grpSpPr>
          <a:xfrm>
            <a:off x="11499066" y="2774479"/>
            <a:ext cx="626730" cy="710952"/>
            <a:chOff x="-13056975" y="3212300"/>
            <a:chExt cx="311125" cy="352900"/>
          </a:xfrm>
        </p:grpSpPr>
        <p:sp>
          <p:nvSpPr>
            <p:cNvPr id="7513" name="Google Shape;7513;p75"/>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4" name="Google Shape;7514;p75"/>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5" name="Google Shape;7515;p75"/>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6" name="Google Shape;7516;p75"/>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17" name="Google Shape;7517;p75"/>
          <p:cNvGrpSpPr/>
          <p:nvPr/>
        </p:nvGrpSpPr>
        <p:grpSpPr>
          <a:xfrm>
            <a:off x="11453842" y="3656068"/>
            <a:ext cx="717177" cy="710650"/>
            <a:chOff x="-13077450" y="3647075"/>
            <a:chExt cx="356025" cy="352750"/>
          </a:xfrm>
        </p:grpSpPr>
        <p:sp>
          <p:nvSpPr>
            <p:cNvPr id="7518" name="Google Shape;7518;p75"/>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19" name="Google Shape;7519;p75"/>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0" name="Google Shape;7520;p75"/>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21" name="Google Shape;7521;p75"/>
          <p:cNvGrpSpPr/>
          <p:nvPr/>
        </p:nvGrpSpPr>
        <p:grpSpPr>
          <a:xfrm>
            <a:off x="11476054" y="4543267"/>
            <a:ext cx="714004" cy="714075"/>
            <a:chOff x="-13079025" y="4079475"/>
            <a:chExt cx="354450" cy="354450"/>
          </a:xfrm>
        </p:grpSpPr>
        <p:sp>
          <p:nvSpPr>
            <p:cNvPr id="7522" name="Google Shape;7522;p75"/>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3" name="Google Shape;7523;p75"/>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4" name="Google Shape;7524;p75"/>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5" name="Google Shape;7525;p75"/>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26" name="Google Shape;7526;p75"/>
          <p:cNvGrpSpPr/>
          <p:nvPr/>
        </p:nvGrpSpPr>
        <p:grpSpPr>
          <a:xfrm>
            <a:off x="15022188" y="2775285"/>
            <a:ext cx="712443" cy="709341"/>
            <a:chOff x="-11292700" y="3213875"/>
            <a:chExt cx="353675" cy="352100"/>
          </a:xfrm>
        </p:grpSpPr>
        <p:sp>
          <p:nvSpPr>
            <p:cNvPr id="7527" name="Google Shape;7527;p75"/>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8" name="Google Shape;7528;p75"/>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9" name="Google Shape;7529;p75"/>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0" name="Google Shape;7530;p75"/>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1" name="Google Shape;7531;p75"/>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2" name="Google Shape;7532;p75"/>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3" name="Google Shape;7533;p75"/>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34" name="Google Shape;7534;p75"/>
          <p:cNvGrpSpPr/>
          <p:nvPr/>
        </p:nvGrpSpPr>
        <p:grpSpPr>
          <a:xfrm>
            <a:off x="15010303" y="3655161"/>
            <a:ext cx="736213" cy="712463"/>
            <a:chOff x="-11299000" y="3647875"/>
            <a:chExt cx="365475" cy="353650"/>
          </a:xfrm>
        </p:grpSpPr>
        <p:sp>
          <p:nvSpPr>
            <p:cNvPr id="7535" name="Google Shape;7535;p75"/>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6" name="Google Shape;7536;p75"/>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7" name="Google Shape;7537;p75"/>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8" name="Google Shape;7538;p75"/>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9" name="Google Shape;7539;p75"/>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0" name="Google Shape;7540;p75"/>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41" name="Google Shape;7541;p75"/>
          <p:cNvGrpSpPr/>
          <p:nvPr/>
        </p:nvGrpSpPr>
        <p:grpSpPr>
          <a:xfrm>
            <a:off x="15041227" y="4567064"/>
            <a:ext cx="715616" cy="666480"/>
            <a:chOff x="-11295075" y="4092875"/>
            <a:chExt cx="355250" cy="330825"/>
          </a:xfrm>
        </p:grpSpPr>
        <p:sp>
          <p:nvSpPr>
            <p:cNvPr id="7542" name="Google Shape;7542;p75"/>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3" name="Google Shape;7543;p75"/>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4" name="Google Shape;7544;p75"/>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5" name="Google Shape;7545;p75"/>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6" name="Google Shape;7546;p75"/>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47" name="Google Shape;7547;p75"/>
          <p:cNvGrpSpPr/>
          <p:nvPr/>
        </p:nvGrpSpPr>
        <p:grpSpPr>
          <a:xfrm>
            <a:off x="11492429" y="5493161"/>
            <a:ext cx="625169" cy="710902"/>
            <a:chOff x="-9500075" y="3180800"/>
            <a:chExt cx="310350" cy="352875"/>
          </a:xfrm>
        </p:grpSpPr>
        <p:sp>
          <p:nvSpPr>
            <p:cNvPr id="7548" name="Google Shape;7548;p75"/>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49" name="Google Shape;7549;p75"/>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0" name="Google Shape;7550;p75"/>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1" name="Google Shape;7551;p75"/>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2" name="Google Shape;7552;p75"/>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3" name="Google Shape;7553;p75"/>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4" name="Google Shape;7554;p75"/>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5" name="Google Shape;7555;p75"/>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6" name="Google Shape;7556;p75"/>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57" name="Google Shape;7557;p75"/>
          <p:cNvGrpSpPr/>
          <p:nvPr/>
        </p:nvGrpSpPr>
        <p:grpSpPr>
          <a:xfrm>
            <a:off x="11448010" y="6444189"/>
            <a:ext cx="712443" cy="712514"/>
            <a:chOff x="-9523700" y="3614000"/>
            <a:chExt cx="353675" cy="353675"/>
          </a:xfrm>
        </p:grpSpPr>
        <p:sp>
          <p:nvSpPr>
            <p:cNvPr id="7558" name="Google Shape;7558;p75"/>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9" name="Google Shape;7559;p75"/>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0" name="Google Shape;7560;p75"/>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1" name="Google Shape;7561;p75"/>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2" name="Google Shape;7562;p75"/>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3" name="Google Shape;7563;p75"/>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4" name="Google Shape;7564;p75"/>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5" name="Google Shape;7565;p75"/>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6" name="Google Shape;7566;p75"/>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67" name="Google Shape;7567;p75"/>
          <p:cNvGrpSpPr/>
          <p:nvPr/>
        </p:nvGrpSpPr>
        <p:grpSpPr>
          <a:xfrm>
            <a:off x="15017913" y="6489475"/>
            <a:ext cx="712443" cy="709341"/>
            <a:chOff x="-9523700" y="4049550"/>
            <a:chExt cx="353675" cy="352100"/>
          </a:xfrm>
        </p:grpSpPr>
        <p:sp>
          <p:nvSpPr>
            <p:cNvPr id="7568" name="Google Shape;7568;p75"/>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9" name="Google Shape;7569;p75"/>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0" name="Google Shape;7570;p75"/>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1" name="Google Shape;7571;p75"/>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2" name="Google Shape;7572;p75"/>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3" name="Google Shape;7573;p75"/>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4" name="Google Shape;7574;p75"/>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75" name="Google Shape;7575;p75"/>
          <p:cNvGrpSpPr/>
          <p:nvPr/>
        </p:nvGrpSpPr>
        <p:grpSpPr>
          <a:xfrm>
            <a:off x="14130143" y="6489419"/>
            <a:ext cx="714004" cy="622058"/>
            <a:chOff x="-8209150" y="3659675"/>
            <a:chExt cx="354450" cy="308775"/>
          </a:xfrm>
        </p:grpSpPr>
        <p:sp>
          <p:nvSpPr>
            <p:cNvPr id="7576" name="Google Shape;7576;p75"/>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7" name="Google Shape;7577;p75"/>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8" name="Google Shape;7578;p75"/>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9" name="Google Shape;7579;p75"/>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0" name="Google Shape;7580;p75"/>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1" name="Google Shape;7581;p75"/>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82" name="Google Shape;7582;p75"/>
          <p:cNvGrpSpPr/>
          <p:nvPr/>
        </p:nvGrpSpPr>
        <p:grpSpPr>
          <a:xfrm>
            <a:off x="12357265" y="4547246"/>
            <a:ext cx="712443" cy="706117"/>
            <a:chOff x="-12643475" y="4081850"/>
            <a:chExt cx="353675" cy="350500"/>
          </a:xfrm>
        </p:grpSpPr>
        <p:sp>
          <p:nvSpPr>
            <p:cNvPr id="7583" name="Google Shape;7583;p75"/>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4" name="Google Shape;7584;p75"/>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5" name="Google Shape;7585;p75"/>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86" name="Google Shape;7586;p75"/>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587" name="Google Shape;7587;p75"/>
          <p:cNvSpPr/>
          <p:nvPr/>
        </p:nvSpPr>
        <p:spPr>
          <a:xfrm>
            <a:off x="15983475" y="3656525"/>
            <a:ext cx="547464" cy="709038"/>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588" name="Google Shape;7588;p75"/>
          <p:cNvGrpSpPr/>
          <p:nvPr/>
        </p:nvGrpSpPr>
        <p:grpSpPr>
          <a:xfrm>
            <a:off x="15922463" y="4567064"/>
            <a:ext cx="712443" cy="666480"/>
            <a:chOff x="-10858725" y="4092875"/>
            <a:chExt cx="353675" cy="330825"/>
          </a:xfrm>
        </p:grpSpPr>
        <p:sp>
          <p:nvSpPr>
            <p:cNvPr id="7589" name="Google Shape;7589;p75"/>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0" name="Google Shape;7590;p75"/>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1" name="Google Shape;7591;p75"/>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2" name="Google Shape;7592;p75"/>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3" name="Google Shape;7593;p75"/>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4" name="Google Shape;7594;p75"/>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95" name="Google Shape;7595;p75"/>
          <p:cNvGrpSpPr/>
          <p:nvPr/>
        </p:nvGrpSpPr>
        <p:grpSpPr>
          <a:xfrm>
            <a:off x="12439509" y="6444995"/>
            <a:ext cx="504557" cy="710902"/>
            <a:chOff x="-9039300" y="3614000"/>
            <a:chExt cx="250475" cy="352875"/>
          </a:xfrm>
        </p:grpSpPr>
        <p:sp>
          <p:nvSpPr>
            <p:cNvPr id="7596" name="Google Shape;7596;p75"/>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97" name="Google Shape;7597;p75"/>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598" name="Google Shape;7598;p75"/>
          <p:cNvGrpSpPr/>
          <p:nvPr/>
        </p:nvGrpSpPr>
        <p:grpSpPr>
          <a:xfrm>
            <a:off x="15903441" y="6489475"/>
            <a:ext cx="709270" cy="709341"/>
            <a:chOff x="-9088150" y="4049550"/>
            <a:chExt cx="352100" cy="352100"/>
          </a:xfrm>
        </p:grpSpPr>
        <p:sp>
          <p:nvSpPr>
            <p:cNvPr id="7599" name="Google Shape;7599;p75"/>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0" name="Google Shape;7600;p75"/>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1" name="Google Shape;7601;p75"/>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2" name="Google Shape;7602;p75"/>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3" name="Google Shape;7603;p75"/>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4" name="Google Shape;7604;p75"/>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05" name="Google Shape;7605;p75"/>
          <p:cNvGrpSpPr/>
          <p:nvPr/>
        </p:nvGrpSpPr>
        <p:grpSpPr>
          <a:xfrm>
            <a:off x="14172170" y="5493941"/>
            <a:ext cx="631514" cy="709341"/>
            <a:chOff x="-8191825" y="3174500"/>
            <a:chExt cx="313500" cy="352100"/>
          </a:xfrm>
        </p:grpSpPr>
        <p:sp>
          <p:nvSpPr>
            <p:cNvPr id="7606" name="Google Shape;7606;p75"/>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7" name="Google Shape;7607;p75"/>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8" name="Google Shape;7608;p75"/>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09" name="Google Shape;7609;p75"/>
          <p:cNvGrpSpPr/>
          <p:nvPr/>
        </p:nvGrpSpPr>
        <p:grpSpPr>
          <a:xfrm>
            <a:off x="9670887" y="2774983"/>
            <a:ext cx="712443" cy="709945"/>
            <a:chOff x="-13947000" y="3212800"/>
            <a:chExt cx="353675" cy="352400"/>
          </a:xfrm>
        </p:grpSpPr>
        <p:sp>
          <p:nvSpPr>
            <p:cNvPr id="7610" name="Google Shape;7610;p75"/>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1" name="Google Shape;7611;p75"/>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612" name="Google Shape;7612;p75"/>
          <p:cNvSpPr/>
          <p:nvPr/>
        </p:nvSpPr>
        <p:spPr>
          <a:xfrm>
            <a:off x="9757127" y="4546050"/>
            <a:ext cx="542679" cy="707729"/>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613" name="Google Shape;7613;p75"/>
          <p:cNvGrpSpPr/>
          <p:nvPr/>
        </p:nvGrpSpPr>
        <p:grpSpPr>
          <a:xfrm>
            <a:off x="10556076" y="2773698"/>
            <a:ext cx="712443" cy="712514"/>
            <a:chOff x="-13512225" y="3211525"/>
            <a:chExt cx="353675" cy="353675"/>
          </a:xfrm>
        </p:grpSpPr>
        <p:sp>
          <p:nvSpPr>
            <p:cNvPr id="7614" name="Google Shape;7614;p75"/>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5" name="Google Shape;7615;p75"/>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6" name="Google Shape;7616;p75"/>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7" name="Google Shape;7617;p75"/>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8" name="Google Shape;7618;p75"/>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19" name="Google Shape;7619;p75"/>
          <p:cNvGrpSpPr/>
          <p:nvPr/>
        </p:nvGrpSpPr>
        <p:grpSpPr>
          <a:xfrm>
            <a:off x="12336639" y="2774479"/>
            <a:ext cx="712443" cy="710952"/>
            <a:chOff x="-12643475" y="3212300"/>
            <a:chExt cx="353675" cy="352900"/>
          </a:xfrm>
        </p:grpSpPr>
        <p:sp>
          <p:nvSpPr>
            <p:cNvPr id="7620" name="Google Shape;7620;p75"/>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1" name="Google Shape;7621;p75"/>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2" name="Google Shape;7622;p75"/>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3" name="Google Shape;7623;p75"/>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4" name="Google Shape;7624;p75"/>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5" name="Google Shape;7625;p75"/>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6" name="Google Shape;7626;p75"/>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7" name="Google Shape;7627;p75"/>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8" name="Google Shape;7628;p75"/>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29" name="Google Shape;7629;p75"/>
          <p:cNvGrpSpPr/>
          <p:nvPr/>
        </p:nvGrpSpPr>
        <p:grpSpPr>
          <a:xfrm>
            <a:off x="12336639" y="3678027"/>
            <a:ext cx="712443" cy="666732"/>
            <a:chOff x="-12643475" y="3657325"/>
            <a:chExt cx="353675" cy="330950"/>
          </a:xfrm>
        </p:grpSpPr>
        <p:sp>
          <p:nvSpPr>
            <p:cNvPr id="7630" name="Google Shape;7630;p75"/>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1" name="Google Shape;7631;p75"/>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2" name="Google Shape;7632;p75"/>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3" name="Google Shape;7633;p75"/>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4" name="Google Shape;7634;p75"/>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5" name="Google Shape;7635;p75"/>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36" name="Google Shape;7636;p75"/>
          <p:cNvGrpSpPr/>
          <p:nvPr/>
        </p:nvGrpSpPr>
        <p:grpSpPr>
          <a:xfrm>
            <a:off x="15902644" y="2775285"/>
            <a:ext cx="710831" cy="709341"/>
            <a:chOff x="-10857925" y="3213875"/>
            <a:chExt cx="352875" cy="352100"/>
          </a:xfrm>
        </p:grpSpPr>
        <p:sp>
          <p:nvSpPr>
            <p:cNvPr id="7637" name="Google Shape;7637;p75"/>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8" name="Google Shape;7638;p75"/>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39" name="Google Shape;7639;p75"/>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0" name="Google Shape;7640;p75"/>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1" name="Google Shape;7641;p75"/>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2" name="Google Shape;7642;p75"/>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3" name="Google Shape;7643;p75"/>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4" name="Google Shape;7644;p75"/>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5" name="Google Shape;7645;p75"/>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6" name="Google Shape;7646;p75"/>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47" name="Google Shape;7647;p75"/>
          <p:cNvGrpSpPr/>
          <p:nvPr/>
        </p:nvGrpSpPr>
        <p:grpSpPr>
          <a:xfrm>
            <a:off x="12336474" y="5494143"/>
            <a:ext cx="712191" cy="708938"/>
            <a:chOff x="-9089725" y="3180200"/>
            <a:chExt cx="353550" cy="351900"/>
          </a:xfrm>
        </p:grpSpPr>
        <p:sp>
          <p:nvSpPr>
            <p:cNvPr id="7648" name="Google Shape;7648;p75"/>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49" name="Google Shape;7649;p75"/>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50" name="Google Shape;7650;p75"/>
          <p:cNvGrpSpPr/>
          <p:nvPr/>
        </p:nvGrpSpPr>
        <p:grpSpPr>
          <a:xfrm>
            <a:off x="14120469" y="3653751"/>
            <a:ext cx="717177" cy="715284"/>
            <a:chOff x="7083760" y="1971660"/>
            <a:chExt cx="358588" cy="357642"/>
          </a:xfrm>
        </p:grpSpPr>
        <p:sp>
          <p:nvSpPr>
            <p:cNvPr id="7651" name="Google Shape;7651;p75"/>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2" name="Google Shape;7652;p75"/>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3" name="Google Shape;7653;p75"/>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4" name="Google Shape;7654;p75"/>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5" name="Google Shape;7655;p75"/>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6" name="Google Shape;7656;p75"/>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7" name="Google Shape;7657;p75"/>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8" name="Google Shape;7658;p75"/>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9" name="Google Shape;7659;p75"/>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0" name="Google Shape;7660;p75"/>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1" name="Google Shape;7661;p75"/>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2" name="Google Shape;7662;p75"/>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sp>
        <p:nvSpPr>
          <p:cNvPr id="7663" name="Google Shape;7663;p75"/>
          <p:cNvSpPr txBox="1"/>
          <p:nvPr/>
        </p:nvSpPr>
        <p:spPr>
          <a:xfrm>
            <a:off x="1653175"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Creative Process Icons</a:t>
            </a:r>
            <a:endParaRPr sz="4800">
              <a:solidFill>
                <a:srgbClr val="FFFFFF"/>
              </a:solidFill>
            </a:endParaRPr>
          </a:p>
        </p:txBody>
      </p:sp>
      <p:sp>
        <p:nvSpPr>
          <p:cNvPr id="7664" name="Google Shape;7664;p75"/>
          <p:cNvSpPr txBox="1"/>
          <p:nvPr/>
        </p:nvSpPr>
        <p:spPr>
          <a:xfrm>
            <a:off x="9670625" y="1022050"/>
            <a:ext cx="6964200" cy="9648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4800">
                <a:solidFill>
                  <a:srgbClr val="FFFFFF"/>
                </a:solidFill>
              </a:rPr>
              <a:t>Performing Arts Icons</a:t>
            </a:r>
            <a:endParaRPr sz="48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68" name="Shape 7668"/>
        <p:cNvGrpSpPr/>
        <p:nvPr/>
      </p:nvGrpSpPr>
      <p:grpSpPr>
        <a:xfrm>
          <a:off x="0" y="0"/>
          <a:ext cx="0" cy="0"/>
          <a:chOff x="0" y="0"/>
          <a:chExt cx="0" cy="0"/>
        </a:xfrm>
      </p:grpSpPr>
      <p:sp>
        <p:nvSpPr>
          <p:cNvPr id="7669" name="Google Shape;7669;p76"/>
          <p:cNvSpPr/>
          <p:nvPr/>
        </p:nvSpPr>
        <p:spPr>
          <a:xfrm>
            <a:off x="1545392" y="3382139"/>
            <a:ext cx="686808" cy="893995"/>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670" name="Google Shape;7670;p76"/>
          <p:cNvGrpSpPr/>
          <p:nvPr/>
        </p:nvGrpSpPr>
        <p:grpSpPr>
          <a:xfrm>
            <a:off x="1439220" y="4487015"/>
            <a:ext cx="905596" cy="898946"/>
            <a:chOff x="-21322300" y="3693325"/>
            <a:chExt cx="306400" cy="304150"/>
          </a:xfrm>
        </p:grpSpPr>
        <p:sp>
          <p:nvSpPr>
            <p:cNvPr id="7671" name="Google Shape;7671;p76"/>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2" name="Google Shape;7672;p76"/>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3" name="Google Shape;7673;p76"/>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4" name="Google Shape;7674;p76"/>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75" name="Google Shape;7675;p76"/>
          <p:cNvGrpSpPr/>
          <p:nvPr/>
        </p:nvGrpSpPr>
        <p:grpSpPr>
          <a:xfrm>
            <a:off x="1438038" y="5620487"/>
            <a:ext cx="907960" cy="845080"/>
            <a:chOff x="-21322300" y="4077125"/>
            <a:chExt cx="307200" cy="285925"/>
          </a:xfrm>
        </p:grpSpPr>
        <p:sp>
          <p:nvSpPr>
            <p:cNvPr id="7676" name="Google Shape;7676;p76"/>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7" name="Google Shape;7677;p76"/>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8" name="Google Shape;7678;p76"/>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9" name="Google Shape;7679;p76"/>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0" name="Google Shape;7680;p76"/>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1" name="Google Shape;7681;p76"/>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2" name="Google Shape;7682;p76"/>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3" name="Google Shape;7683;p76"/>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4" name="Google Shape;7684;p76"/>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5" name="Google Shape;7685;p76"/>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6" name="Google Shape;7686;p76"/>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7" name="Google Shape;7687;p76"/>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88" name="Google Shape;7688;p76"/>
          <p:cNvGrpSpPr/>
          <p:nvPr/>
        </p:nvGrpSpPr>
        <p:grpSpPr>
          <a:xfrm>
            <a:off x="6992390" y="3378255"/>
            <a:ext cx="903305" cy="900424"/>
            <a:chOff x="-19394200" y="3333800"/>
            <a:chExt cx="305625" cy="304650"/>
          </a:xfrm>
        </p:grpSpPr>
        <p:sp>
          <p:nvSpPr>
            <p:cNvPr id="7689" name="Google Shape;7689;p76"/>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0" name="Google Shape;7690;p76"/>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1" name="Google Shape;7691;p76"/>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2" name="Google Shape;7692;p76"/>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3" name="Google Shape;7693;p76"/>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4" name="Google Shape;7694;p76"/>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5" name="Google Shape;7695;p76"/>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6" name="Google Shape;7696;p76"/>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97" name="Google Shape;7697;p76"/>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98" name="Google Shape;7698;p76"/>
          <p:cNvGrpSpPr/>
          <p:nvPr/>
        </p:nvGrpSpPr>
        <p:grpSpPr>
          <a:xfrm>
            <a:off x="6990063" y="4487159"/>
            <a:ext cx="907960" cy="898650"/>
            <a:chOff x="-19396575" y="3708500"/>
            <a:chExt cx="307200" cy="304050"/>
          </a:xfrm>
        </p:grpSpPr>
        <p:sp>
          <p:nvSpPr>
            <p:cNvPr id="7699" name="Google Shape;7699;p76"/>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0" name="Google Shape;7700;p76"/>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1" name="Google Shape;7701;p76"/>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02" name="Google Shape;7702;p76"/>
          <p:cNvGrpSpPr/>
          <p:nvPr/>
        </p:nvGrpSpPr>
        <p:grpSpPr>
          <a:xfrm>
            <a:off x="6978424" y="5592923"/>
            <a:ext cx="931236" cy="900202"/>
            <a:chOff x="-19394200" y="4084200"/>
            <a:chExt cx="315075" cy="304575"/>
          </a:xfrm>
        </p:grpSpPr>
        <p:sp>
          <p:nvSpPr>
            <p:cNvPr id="7703" name="Google Shape;7703;p76"/>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4" name="Google Shape;7704;p76"/>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5" name="Google Shape;7705;p76"/>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6" name="Google Shape;7706;p76"/>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7" name="Google Shape;7707;p76"/>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08" name="Google Shape;7708;p76"/>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09" name="Google Shape;7709;p76"/>
          <p:cNvGrpSpPr/>
          <p:nvPr/>
        </p:nvGrpSpPr>
        <p:grpSpPr>
          <a:xfrm>
            <a:off x="12589846" y="3378001"/>
            <a:ext cx="800894" cy="900941"/>
            <a:chOff x="-17526750" y="3309200"/>
            <a:chExt cx="270975" cy="304825"/>
          </a:xfrm>
        </p:grpSpPr>
        <p:sp>
          <p:nvSpPr>
            <p:cNvPr id="7710" name="Google Shape;7710;p76"/>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1" name="Google Shape;7711;p76"/>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2" name="Google Shape;7712;p76"/>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3" name="Google Shape;7713;p76"/>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4" name="Google Shape;7714;p76"/>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15" name="Google Shape;7715;p76"/>
          <p:cNvGrpSpPr/>
          <p:nvPr/>
        </p:nvGrpSpPr>
        <p:grpSpPr>
          <a:xfrm>
            <a:off x="12542149" y="4488347"/>
            <a:ext cx="896286" cy="896286"/>
            <a:chOff x="-17542500" y="3684100"/>
            <a:chExt cx="303250" cy="303250"/>
          </a:xfrm>
        </p:grpSpPr>
        <p:sp>
          <p:nvSpPr>
            <p:cNvPr id="7716" name="Google Shape;7716;p76"/>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7" name="Google Shape;7717;p76"/>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8" name="Google Shape;7718;p76"/>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9" name="Google Shape;7719;p76"/>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0" name="Google Shape;7720;p76"/>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1" name="Google Shape;7721;p76"/>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2" name="Google Shape;7722;p76"/>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23" name="Google Shape;7723;p76"/>
          <p:cNvGrpSpPr/>
          <p:nvPr/>
        </p:nvGrpSpPr>
        <p:grpSpPr>
          <a:xfrm>
            <a:off x="12540967" y="5621634"/>
            <a:ext cx="898650" cy="842789"/>
            <a:chOff x="-17542500" y="4068450"/>
            <a:chExt cx="304050" cy="285150"/>
          </a:xfrm>
        </p:grpSpPr>
        <p:sp>
          <p:nvSpPr>
            <p:cNvPr id="7724" name="Google Shape;7724;p76"/>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5" name="Google Shape;7725;p76"/>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6" name="Google Shape;7726;p76"/>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7" name="Google Shape;7727;p76"/>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8" name="Google Shape;7728;p76"/>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29" name="Google Shape;7729;p76"/>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30" name="Google Shape;7730;p76"/>
          <p:cNvGrpSpPr/>
          <p:nvPr/>
        </p:nvGrpSpPr>
        <p:grpSpPr>
          <a:xfrm>
            <a:off x="7001811" y="6684422"/>
            <a:ext cx="686808" cy="898650"/>
            <a:chOff x="-15652200" y="3335975"/>
            <a:chExt cx="232375" cy="304050"/>
          </a:xfrm>
        </p:grpSpPr>
        <p:sp>
          <p:nvSpPr>
            <p:cNvPr id="7731" name="Google Shape;7731;p76"/>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2" name="Google Shape;7732;p76"/>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3" name="Google Shape;7733;p76"/>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4" name="Google Shape;7734;p76"/>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5" name="Google Shape;7735;p76"/>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6" name="Google Shape;7736;p76"/>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7" name="Google Shape;7737;p76"/>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8" name="Google Shape;7738;p76"/>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9" name="Google Shape;7739;p76"/>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40" name="Google Shape;7740;p76"/>
          <p:cNvGrpSpPr/>
          <p:nvPr/>
        </p:nvGrpSpPr>
        <p:grpSpPr>
          <a:xfrm>
            <a:off x="2549639" y="4487458"/>
            <a:ext cx="898650" cy="898059"/>
            <a:chOff x="-20945825" y="3692175"/>
            <a:chExt cx="304050" cy="303850"/>
          </a:xfrm>
        </p:grpSpPr>
        <p:sp>
          <p:nvSpPr>
            <p:cNvPr id="7741" name="Google Shape;7741;p76"/>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2" name="Google Shape;7742;p76"/>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3" name="Google Shape;7743;p76"/>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4" name="Google Shape;7744;p76"/>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45" name="Google Shape;7745;p76"/>
          <p:cNvGrpSpPr/>
          <p:nvPr/>
        </p:nvGrpSpPr>
        <p:grpSpPr>
          <a:xfrm>
            <a:off x="8163288" y="3379696"/>
            <a:ext cx="745033" cy="897542"/>
            <a:chOff x="-18994100" y="3334775"/>
            <a:chExt cx="252075" cy="303675"/>
          </a:xfrm>
        </p:grpSpPr>
        <p:sp>
          <p:nvSpPr>
            <p:cNvPr id="7746" name="Google Shape;7746;p76"/>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7" name="Google Shape;7747;p76"/>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8" name="Google Shape;7748;p76"/>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49" name="Google Shape;7749;p76"/>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50" name="Google Shape;7750;p76"/>
          <p:cNvGrpSpPr/>
          <p:nvPr/>
        </p:nvGrpSpPr>
        <p:grpSpPr>
          <a:xfrm>
            <a:off x="8192400" y="4489487"/>
            <a:ext cx="686808" cy="893995"/>
            <a:chOff x="-18983850" y="3710075"/>
            <a:chExt cx="232375" cy="302475"/>
          </a:xfrm>
        </p:grpSpPr>
        <p:sp>
          <p:nvSpPr>
            <p:cNvPr id="7751" name="Google Shape;7751;p76"/>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2" name="Google Shape;7752;p76"/>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3" name="Google Shape;7753;p76"/>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4" name="Google Shape;7754;p76"/>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55" name="Google Shape;7755;p76"/>
          <p:cNvGrpSpPr/>
          <p:nvPr/>
        </p:nvGrpSpPr>
        <p:grpSpPr>
          <a:xfrm>
            <a:off x="2548493" y="3379145"/>
            <a:ext cx="900941" cy="898650"/>
            <a:chOff x="-20946600" y="3317850"/>
            <a:chExt cx="304825" cy="304050"/>
          </a:xfrm>
        </p:grpSpPr>
        <p:sp>
          <p:nvSpPr>
            <p:cNvPr id="7756" name="Google Shape;7756;p76"/>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7" name="Google Shape;7757;p76"/>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58" name="Google Shape;7758;p76"/>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59" name="Google Shape;7759;p76"/>
          <p:cNvGrpSpPr/>
          <p:nvPr/>
        </p:nvGrpSpPr>
        <p:grpSpPr>
          <a:xfrm>
            <a:off x="2600845" y="5594885"/>
            <a:ext cx="796239" cy="896286"/>
            <a:chOff x="-20930075" y="4066100"/>
            <a:chExt cx="269400" cy="303250"/>
          </a:xfrm>
        </p:grpSpPr>
        <p:sp>
          <p:nvSpPr>
            <p:cNvPr id="7760" name="Google Shape;7760;p76"/>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1" name="Google Shape;7761;p76"/>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62" name="Google Shape;7762;p76"/>
          <p:cNvGrpSpPr/>
          <p:nvPr/>
        </p:nvGrpSpPr>
        <p:grpSpPr>
          <a:xfrm>
            <a:off x="8085334" y="5594844"/>
            <a:ext cx="900941" cy="896360"/>
            <a:chOff x="-19020075" y="4084200"/>
            <a:chExt cx="304825" cy="303275"/>
          </a:xfrm>
        </p:grpSpPr>
        <p:sp>
          <p:nvSpPr>
            <p:cNvPr id="7763" name="Google Shape;7763;p76"/>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4" name="Google Shape;7764;p76"/>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5" name="Google Shape;7765;p76"/>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6" name="Google Shape;7766;p76"/>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7" name="Google Shape;7767;p76"/>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8" name="Google Shape;7768;p76"/>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9" name="Google Shape;7769;p76"/>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0" name="Google Shape;7770;p76"/>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1" name="Google Shape;7771;p76"/>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72" name="Google Shape;7772;p76"/>
          <p:cNvGrpSpPr/>
          <p:nvPr/>
        </p:nvGrpSpPr>
        <p:grpSpPr>
          <a:xfrm>
            <a:off x="13719863" y="3378001"/>
            <a:ext cx="793874" cy="900941"/>
            <a:chOff x="-17149475" y="3309200"/>
            <a:chExt cx="268600" cy="304825"/>
          </a:xfrm>
        </p:grpSpPr>
        <p:sp>
          <p:nvSpPr>
            <p:cNvPr id="7773" name="Google Shape;7773;p76"/>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4" name="Google Shape;7774;p76"/>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75" name="Google Shape;7775;p76"/>
          <p:cNvGrpSpPr/>
          <p:nvPr/>
        </p:nvGrpSpPr>
        <p:grpSpPr>
          <a:xfrm>
            <a:off x="13667475" y="4516240"/>
            <a:ext cx="898650" cy="840499"/>
            <a:chOff x="-17168375" y="3692750"/>
            <a:chExt cx="304050" cy="284375"/>
          </a:xfrm>
        </p:grpSpPr>
        <p:sp>
          <p:nvSpPr>
            <p:cNvPr id="7776" name="Google Shape;7776;p76"/>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7" name="Google Shape;7777;p76"/>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8" name="Google Shape;7778;p76"/>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9" name="Google Shape;7779;p76"/>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0" name="Google Shape;7780;p76"/>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1" name="Google Shape;7781;p76"/>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2" name="Google Shape;7782;p76"/>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783" name="Google Shape;7783;p76"/>
          <p:cNvGrpSpPr/>
          <p:nvPr/>
        </p:nvGrpSpPr>
        <p:grpSpPr>
          <a:xfrm>
            <a:off x="13660492" y="5593704"/>
            <a:ext cx="912615" cy="898650"/>
            <a:chOff x="-17170750" y="4058800"/>
            <a:chExt cx="308775" cy="304050"/>
          </a:xfrm>
        </p:grpSpPr>
        <p:sp>
          <p:nvSpPr>
            <p:cNvPr id="7784" name="Google Shape;7784;p76"/>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5" name="Google Shape;7785;p76"/>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6" name="Google Shape;7786;p76"/>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7" name="Google Shape;7787;p76"/>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8" name="Google Shape;7788;p76"/>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9" name="Google Shape;7789;p76"/>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0" name="Google Shape;7790;p76"/>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1" name="Google Shape;7791;p76"/>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2" name="Google Shape;7792;p76"/>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3" name="Google Shape;7793;p76"/>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4" name="Google Shape;7794;p76"/>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5" name="Google Shape;7795;p76"/>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6" name="Google Shape;7796;p76"/>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7" name="Google Shape;7797;p76"/>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8" name="Google Shape;7798;p76"/>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9" name="Google Shape;7799;p76"/>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0" name="Google Shape;7800;p76"/>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01" name="Google Shape;7801;p76"/>
          <p:cNvGrpSpPr/>
          <p:nvPr/>
        </p:nvGrpSpPr>
        <p:grpSpPr>
          <a:xfrm>
            <a:off x="11384286" y="6686715"/>
            <a:ext cx="900941" cy="893995"/>
            <a:chOff x="-15688425" y="3707725"/>
            <a:chExt cx="304825" cy="302475"/>
          </a:xfrm>
        </p:grpSpPr>
        <p:sp>
          <p:nvSpPr>
            <p:cNvPr id="7802" name="Google Shape;7802;p76"/>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3" name="Google Shape;7803;p76"/>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4" name="Google Shape;7804;p76"/>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5" name="Google Shape;7805;p76"/>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6" name="Google Shape;7806;p76"/>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7" name="Google Shape;7807;p76"/>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08" name="Google Shape;7808;p76"/>
          <p:cNvGrpSpPr/>
          <p:nvPr/>
        </p:nvGrpSpPr>
        <p:grpSpPr>
          <a:xfrm>
            <a:off x="3672599" y="3380881"/>
            <a:ext cx="903305" cy="895177"/>
            <a:chOff x="-20572500" y="3319025"/>
            <a:chExt cx="305625" cy="302875"/>
          </a:xfrm>
        </p:grpSpPr>
        <p:sp>
          <p:nvSpPr>
            <p:cNvPr id="7809" name="Google Shape;7809;p76"/>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0" name="Google Shape;7810;p76"/>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11" name="Google Shape;7811;p76"/>
          <p:cNvGrpSpPr/>
          <p:nvPr/>
        </p:nvGrpSpPr>
        <p:grpSpPr>
          <a:xfrm>
            <a:off x="3674927" y="4610820"/>
            <a:ext cx="898650" cy="651340"/>
            <a:chOff x="-20571700" y="3722875"/>
            <a:chExt cx="304050" cy="220375"/>
          </a:xfrm>
        </p:grpSpPr>
        <p:sp>
          <p:nvSpPr>
            <p:cNvPr id="7812" name="Google Shape;7812;p76"/>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3" name="Google Shape;7813;p76"/>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4" name="Google Shape;7814;p76"/>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5" name="Google Shape;7815;p76"/>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6" name="Google Shape;7816;p76"/>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7" name="Google Shape;7817;p76"/>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18" name="Google Shape;7818;p76"/>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19" name="Google Shape;7819;p76"/>
          <p:cNvGrpSpPr/>
          <p:nvPr/>
        </p:nvGrpSpPr>
        <p:grpSpPr>
          <a:xfrm>
            <a:off x="3673782" y="5592557"/>
            <a:ext cx="900941" cy="900941"/>
            <a:chOff x="-20571700" y="4066875"/>
            <a:chExt cx="304825" cy="304825"/>
          </a:xfrm>
        </p:grpSpPr>
        <p:sp>
          <p:nvSpPr>
            <p:cNvPr id="7820" name="Google Shape;7820;p76"/>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1" name="Google Shape;7821;p76"/>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2" name="Google Shape;7822;p76"/>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3" name="Google Shape;7823;p76"/>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4" name="Google Shape;7824;p76"/>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5" name="Google Shape;7825;p76"/>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26" name="Google Shape;7826;p76"/>
          <p:cNvGrpSpPr/>
          <p:nvPr/>
        </p:nvGrpSpPr>
        <p:grpSpPr>
          <a:xfrm>
            <a:off x="9207186" y="3376519"/>
            <a:ext cx="907960" cy="903896"/>
            <a:chOff x="-18645175" y="3334200"/>
            <a:chExt cx="307200" cy="305825"/>
          </a:xfrm>
        </p:grpSpPr>
        <p:sp>
          <p:nvSpPr>
            <p:cNvPr id="7827" name="Google Shape;7827;p76"/>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8" name="Google Shape;7828;p76"/>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29" name="Google Shape;7829;p76"/>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0" name="Google Shape;7830;p76"/>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1" name="Google Shape;7831;p76"/>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32" name="Google Shape;7832;p76"/>
          <p:cNvGrpSpPr/>
          <p:nvPr/>
        </p:nvGrpSpPr>
        <p:grpSpPr>
          <a:xfrm>
            <a:off x="9208368" y="4485977"/>
            <a:ext cx="905596" cy="901015"/>
            <a:chOff x="-18645175" y="3708500"/>
            <a:chExt cx="306400" cy="304850"/>
          </a:xfrm>
        </p:grpSpPr>
        <p:sp>
          <p:nvSpPr>
            <p:cNvPr id="7833" name="Google Shape;7833;p76"/>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4" name="Google Shape;7834;p76"/>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5" name="Google Shape;7835;p76"/>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6" name="Google Shape;7836;p76"/>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7" name="Google Shape;7837;p76"/>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8" name="Google Shape;7838;p76"/>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9" name="Google Shape;7839;p76"/>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40" name="Google Shape;7840;p76"/>
          <p:cNvGrpSpPr/>
          <p:nvPr/>
        </p:nvGrpSpPr>
        <p:grpSpPr>
          <a:xfrm>
            <a:off x="9203713" y="5591261"/>
            <a:ext cx="914906" cy="903527"/>
            <a:chOff x="-18647525" y="4082625"/>
            <a:chExt cx="309550" cy="305700"/>
          </a:xfrm>
        </p:grpSpPr>
        <p:sp>
          <p:nvSpPr>
            <p:cNvPr id="7841" name="Google Shape;7841;p76"/>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2" name="Google Shape;7842;p76"/>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3" name="Google Shape;7843;p76"/>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4" name="Google Shape;7844;p76"/>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45" name="Google Shape;7845;p76"/>
          <p:cNvGrpSpPr/>
          <p:nvPr/>
        </p:nvGrpSpPr>
        <p:grpSpPr>
          <a:xfrm>
            <a:off x="14824481" y="3379184"/>
            <a:ext cx="791510" cy="898576"/>
            <a:chOff x="-16775350" y="3309200"/>
            <a:chExt cx="267800" cy="304025"/>
          </a:xfrm>
        </p:grpSpPr>
        <p:sp>
          <p:nvSpPr>
            <p:cNvPr id="7846" name="Google Shape;7846;p76"/>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7" name="Google Shape;7847;p76"/>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8" name="Google Shape;7848;p76"/>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49" name="Google Shape;7849;p76"/>
          <p:cNvGrpSpPr/>
          <p:nvPr/>
        </p:nvGrpSpPr>
        <p:grpSpPr>
          <a:xfrm>
            <a:off x="14824481" y="4483654"/>
            <a:ext cx="791510" cy="905670"/>
            <a:chOff x="-16775350" y="3683300"/>
            <a:chExt cx="267800" cy="306425"/>
          </a:xfrm>
        </p:grpSpPr>
        <p:sp>
          <p:nvSpPr>
            <p:cNvPr id="7850" name="Google Shape;7850;p76"/>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1" name="Google Shape;7851;p76"/>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2" name="Google Shape;7852;p76"/>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53" name="Google Shape;7853;p76"/>
          <p:cNvGrpSpPr/>
          <p:nvPr/>
        </p:nvGrpSpPr>
        <p:grpSpPr>
          <a:xfrm>
            <a:off x="14768583" y="5593741"/>
            <a:ext cx="903305" cy="898576"/>
            <a:chOff x="-16794250" y="4058225"/>
            <a:chExt cx="305625" cy="304025"/>
          </a:xfrm>
        </p:grpSpPr>
        <p:sp>
          <p:nvSpPr>
            <p:cNvPr id="7854" name="Google Shape;7854;p76"/>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5" name="Google Shape;7855;p76"/>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6" name="Google Shape;7856;p76"/>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7" name="Google Shape;7857;p76"/>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8" name="Google Shape;7858;p76"/>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9" name="Google Shape;7859;p76"/>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0" name="Google Shape;7860;p76"/>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1" name="Google Shape;7861;p76"/>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2" name="Google Shape;7862;p76"/>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863" name="Google Shape;7863;p76"/>
          <p:cNvSpPr/>
          <p:nvPr/>
        </p:nvSpPr>
        <p:spPr>
          <a:xfrm>
            <a:off x="15925920" y="3378168"/>
            <a:ext cx="905596" cy="900941"/>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864" name="Google Shape;7864;p76"/>
          <p:cNvGrpSpPr/>
          <p:nvPr/>
        </p:nvGrpSpPr>
        <p:grpSpPr>
          <a:xfrm>
            <a:off x="4771417" y="3379145"/>
            <a:ext cx="914906" cy="898650"/>
            <a:chOff x="-20199150" y="3317850"/>
            <a:chExt cx="309550" cy="304050"/>
          </a:xfrm>
        </p:grpSpPr>
        <p:sp>
          <p:nvSpPr>
            <p:cNvPr id="7865" name="Google Shape;7865;p76"/>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6" name="Google Shape;7866;p76"/>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7" name="Google Shape;7867;p76"/>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8" name="Google Shape;7868;p76"/>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9" name="Google Shape;7869;p76"/>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0" name="Google Shape;7870;p76"/>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1" name="Google Shape;7871;p76"/>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72" name="Google Shape;7872;p76"/>
          <p:cNvGrpSpPr/>
          <p:nvPr/>
        </p:nvGrpSpPr>
        <p:grpSpPr>
          <a:xfrm>
            <a:off x="4776073" y="4485722"/>
            <a:ext cx="905596" cy="901532"/>
            <a:chOff x="-20199150" y="3693150"/>
            <a:chExt cx="306400" cy="305025"/>
          </a:xfrm>
        </p:grpSpPr>
        <p:sp>
          <p:nvSpPr>
            <p:cNvPr id="7873" name="Google Shape;7873;p76"/>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4" name="Google Shape;7874;p76"/>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5" name="Google Shape;7875;p76"/>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6" name="Google Shape;7876;p76"/>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7" name="Google Shape;7877;p76"/>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78" name="Google Shape;7878;p76"/>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79" name="Google Shape;7879;p76"/>
          <p:cNvGrpSpPr/>
          <p:nvPr/>
        </p:nvGrpSpPr>
        <p:grpSpPr>
          <a:xfrm>
            <a:off x="4777218" y="5591375"/>
            <a:ext cx="903305" cy="903305"/>
            <a:chOff x="-20197575" y="4066875"/>
            <a:chExt cx="305625" cy="305625"/>
          </a:xfrm>
        </p:grpSpPr>
        <p:sp>
          <p:nvSpPr>
            <p:cNvPr id="7880" name="Google Shape;7880;p76"/>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1" name="Google Shape;7881;p76"/>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2" name="Google Shape;7882;p76"/>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3" name="Google Shape;7883;p76"/>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4" name="Google Shape;7884;p76"/>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5" name="Google Shape;7885;p76"/>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6" name="Google Shape;7886;p76"/>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87" name="Google Shape;7887;p76"/>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88" name="Google Shape;7888;p76"/>
          <p:cNvGrpSpPr/>
          <p:nvPr/>
        </p:nvGrpSpPr>
        <p:grpSpPr>
          <a:xfrm>
            <a:off x="10341653" y="3375041"/>
            <a:ext cx="898650" cy="906852"/>
            <a:chOff x="-18271050" y="3333200"/>
            <a:chExt cx="304050" cy="306825"/>
          </a:xfrm>
        </p:grpSpPr>
        <p:sp>
          <p:nvSpPr>
            <p:cNvPr id="7889" name="Google Shape;7889;p76"/>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0" name="Google Shape;7890;p76"/>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1" name="Google Shape;7891;p76"/>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2" name="Google Shape;7892;p76"/>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3" name="Google Shape;7893;p76"/>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94" name="Google Shape;7894;p76"/>
          <p:cNvGrpSpPr/>
          <p:nvPr/>
        </p:nvGrpSpPr>
        <p:grpSpPr>
          <a:xfrm>
            <a:off x="10342799" y="4488341"/>
            <a:ext cx="896360" cy="896286"/>
            <a:chOff x="-18270275" y="3710875"/>
            <a:chExt cx="303275" cy="303250"/>
          </a:xfrm>
        </p:grpSpPr>
        <p:sp>
          <p:nvSpPr>
            <p:cNvPr id="7895" name="Google Shape;7895;p76"/>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6" name="Google Shape;7896;p76"/>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7" name="Google Shape;7897;p76"/>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8" name="Google Shape;7898;p76"/>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9" name="Google Shape;7899;p76"/>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0" name="Google Shape;7900;p76"/>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01" name="Google Shape;7901;p76"/>
          <p:cNvGrpSpPr/>
          <p:nvPr/>
        </p:nvGrpSpPr>
        <p:grpSpPr>
          <a:xfrm>
            <a:off x="10449902" y="5594844"/>
            <a:ext cx="682152" cy="896360"/>
            <a:chOff x="-18234025" y="4084200"/>
            <a:chExt cx="230800" cy="303275"/>
          </a:xfrm>
        </p:grpSpPr>
        <p:sp>
          <p:nvSpPr>
            <p:cNvPr id="7902" name="Google Shape;7902;p76"/>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3" name="Google Shape;7903;p76"/>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4" name="Google Shape;7904;p76"/>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05" name="Google Shape;7905;p76"/>
          <p:cNvGrpSpPr/>
          <p:nvPr/>
        </p:nvGrpSpPr>
        <p:grpSpPr>
          <a:xfrm>
            <a:off x="4675012" y="6683282"/>
            <a:ext cx="898650" cy="900941"/>
            <a:chOff x="-16419350" y="3308400"/>
            <a:chExt cx="304050" cy="304825"/>
          </a:xfrm>
        </p:grpSpPr>
        <p:sp>
          <p:nvSpPr>
            <p:cNvPr id="7906" name="Google Shape;7906;p76"/>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7" name="Google Shape;7907;p76"/>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8" name="Google Shape;7908;p76"/>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9" name="Google Shape;7909;p76"/>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0" name="Google Shape;7910;p76"/>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1" name="Google Shape;7911;p76"/>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2" name="Google Shape;7912;p76"/>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13" name="Google Shape;7913;p76"/>
          <p:cNvGrpSpPr/>
          <p:nvPr/>
        </p:nvGrpSpPr>
        <p:grpSpPr>
          <a:xfrm>
            <a:off x="9218124" y="6680845"/>
            <a:ext cx="791510" cy="905744"/>
            <a:chOff x="-16401225" y="3683275"/>
            <a:chExt cx="267800" cy="306450"/>
          </a:xfrm>
        </p:grpSpPr>
        <p:sp>
          <p:nvSpPr>
            <p:cNvPr id="7914" name="Google Shape;7914;p76"/>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5" name="Google Shape;7915;p76"/>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6" name="Google Shape;7916;p76"/>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7" name="Google Shape;7917;p76"/>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8" name="Google Shape;7918;p76"/>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9" name="Google Shape;7919;p76"/>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0" name="Google Shape;7920;p76"/>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21" name="Google Shape;7921;p76"/>
          <p:cNvGrpSpPr/>
          <p:nvPr/>
        </p:nvGrpSpPr>
        <p:grpSpPr>
          <a:xfrm>
            <a:off x="15949022" y="5594124"/>
            <a:ext cx="900941" cy="896360"/>
            <a:chOff x="-16419350" y="4058200"/>
            <a:chExt cx="304825" cy="303275"/>
          </a:xfrm>
        </p:grpSpPr>
        <p:sp>
          <p:nvSpPr>
            <p:cNvPr id="7922" name="Google Shape;7922;p76"/>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3" name="Google Shape;7923;p76"/>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4" name="Google Shape;7924;p76"/>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5" name="Google Shape;7925;p76"/>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6" name="Google Shape;7926;p76"/>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7" name="Google Shape;7927;p76"/>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8" name="Google Shape;7928;p76"/>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29" name="Google Shape;7929;p76"/>
          <p:cNvGrpSpPr/>
          <p:nvPr/>
        </p:nvGrpSpPr>
        <p:grpSpPr>
          <a:xfrm>
            <a:off x="8002796" y="6686160"/>
            <a:ext cx="901015" cy="895177"/>
            <a:chOff x="-15296200" y="3326900"/>
            <a:chExt cx="304850" cy="302875"/>
          </a:xfrm>
        </p:grpSpPr>
        <p:sp>
          <p:nvSpPr>
            <p:cNvPr id="7930" name="Google Shape;7930;p76"/>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1" name="Google Shape;7931;p76"/>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2" name="Google Shape;7932;p76"/>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3" name="Google Shape;7933;p76"/>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4" name="Google Shape;7934;p76"/>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35" name="Google Shape;7935;p76"/>
          <p:cNvGrpSpPr/>
          <p:nvPr/>
        </p:nvGrpSpPr>
        <p:grpSpPr>
          <a:xfrm>
            <a:off x="5834103" y="3413762"/>
            <a:ext cx="973131" cy="829415"/>
            <a:chOff x="-19835275" y="3330250"/>
            <a:chExt cx="329250" cy="280625"/>
          </a:xfrm>
        </p:grpSpPr>
        <p:sp>
          <p:nvSpPr>
            <p:cNvPr id="7936" name="Google Shape;7936;p76"/>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7" name="Google Shape;7937;p76"/>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38" name="Google Shape;7938;p76"/>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39" name="Google Shape;7939;p76"/>
          <p:cNvGrpSpPr/>
          <p:nvPr/>
        </p:nvGrpSpPr>
        <p:grpSpPr>
          <a:xfrm>
            <a:off x="5870161" y="4486941"/>
            <a:ext cx="901015" cy="899094"/>
            <a:chOff x="-19822675" y="3692750"/>
            <a:chExt cx="304850" cy="304200"/>
          </a:xfrm>
        </p:grpSpPr>
        <p:sp>
          <p:nvSpPr>
            <p:cNvPr id="7940" name="Google Shape;7940;p76"/>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1" name="Google Shape;7941;p76"/>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2" name="Google Shape;7942;p76"/>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3" name="Google Shape;7943;p76"/>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4" name="Google Shape;7944;p76"/>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45" name="Google Shape;7945;p76"/>
          <p:cNvGrpSpPr/>
          <p:nvPr/>
        </p:nvGrpSpPr>
        <p:grpSpPr>
          <a:xfrm>
            <a:off x="5871343" y="5592557"/>
            <a:ext cx="898650" cy="900941"/>
            <a:chOff x="-19822675" y="4066875"/>
            <a:chExt cx="304050" cy="304825"/>
          </a:xfrm>
        </p:grpSpPr>
        <p:sp>
          <p:nvSpPr>
            <p:cNvPr id="7946" name="Google Shape;7946;p76"/>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7" name="Google Shape;7947;p76"/>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8" name="Google Shape;7948;p76"/>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49" name="Google Shape;7949;p76"/>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0" name="Google Shape;7950;p76"/>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1" name="Google Shape;7951;p76"/>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52" name="Google Shape;7952;p76"/>
          <p:cNvGrpSpPr/>
          <p:nvPr/>
        </p:nvGrpSpPr>
        <p:grpSpPr>
          <a:xfrm>
            <a:off x="11489481" y="3379142"/>
            <a:ext cx="798603" cy="898650"/>
            <a:chOff x="-17878825" y="3334400"/>
            <a:chExt cx="270200" cy="304050"/>
          </a:xfrm>
        </p:grpSpPr>
        <p:sp>
          <p:nvSpPr>
            <p:cNvPr id="7953" name="Google Shape;7953;p76"/>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4" name="Google Shape;7954;p76"/>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5" name="Google Shape;7955;p76"/>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6" name="Google Shape;7956;p76"/>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7" name="Google Shape;7957;p76"/>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8" name="Google Shape;7958;p76"/>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9" name="Google Shape;7959;p76"/>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60" name="Google Shape;7960;p76"/>
          <p:cNvGrpSpPr/>
          <p:nvPr/>
        </p:nvGrpSpPr>
        <p:grpSpPr>
          <a:xfrm>
            <a:off x="11437129" y="4484832"/>
            <a:ext cx="903305" cy="903305"/>
            <a:chOff x="-17896150" y="3709300"/>
            <a:chExt cx="305625" cy="305625"/>
          </a:xfrm>
        </p:grpSpPr>
        <p:sp>
          <p:nvSpPr>
            <p:cNvPr id="7961" name="Google Shape;7961;p76"/>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2" name="Google Shape;7962;p76"/>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3" name="Google Shape;7963;p76"/>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4" name="Google Shape;7964;p76"/>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65" name="Google Shape;7965;p76"/>
          <p:cNvGrpSpPr/>
          <p:nvPr/>
        </p:nvGrpSpPr>
        <p:grpSpPr>
          <a:xfrm>
            <a:off x="11492990" y="5591371"/>
            <a:ext cx="791584" cy="903305"/>
            <a:chOff x="-17878025" y="4082625"/>
            <a:chExt cx="267825" cy="305625"/>
          </a:xfrm>
        </p:grpSpPr>
        <p:sp>
          <p:nvSpPr>
            <p:cNvPr id="7966" name="Google Shape;7966;p76"/>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7" name="Google Shape;7967;p76"/>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8" name="Google Shape;7968;p76"/>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9" name="Google Shape;7969;p76"/>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0" name="Google Shape;7970;p76"/>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1" name="Google Shape;7971;p76"/>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2" name="Google Shape;7972;p76"/>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73" name="Google Shape;7973;p76"/>
          <p:cNvGrpSpPr/>
          <p:nvPr/>
        </p:nvGrpSpPr>
        <p:grpSpPr>
          <a:xfrm>
            <a:off x="5780776" y="6710030"/>
            <a:ext cx="901015" cy="847444"/>
            <a:chOff x="-16044450" y="3317850"/>
            <a:chExt cx="304850" cy="286725"/>
          </a:xfrm>
        </p:grpSpPr>
        <p:sp>
          <p:nvSpPr>
            <p:cNvPr id="7974" name="Google Shape;7974;p76"/>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5" name="Google Shape;7975;p76"/>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6" name="Google Shape;7976;p76"/>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7" name="Google Shape;7977;p76"/>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978" name="Google Shape;7978;p76"/>
          <p:cNvSpPr/>
          <p:nvPr/>
        </p:nvSpPr>
        <p:spPr>
          <a:xfrm>
            <a:off x="10270216" y="6683950"/>
            <a:ext cx="896360" cy="901015"/>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979" name="Google Shape;7979;p76"/>
          <p:cNvGrpSpPr/>
          <p:nvPr/>
        </p:nvGrpSpPr>
        <p:grpSpPr>
          <a:xfrm>
            <a:off x="16025809" y="4487448"/>
            <a:ext cx="747323" cy="898059"/>
            <a:chOff x="-16018450" y="4058400"/>
            <a:chExt cx="252850" cy="303850"/>
          </a:xfrm>
        </p:grpSpPr>
        <p:sp>
          <p:nvSpPr>
            <p:cNvPr id="7980" name="Google Shape;7980;p76"/>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1" name="Google Shape;7981;p76"/>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2" name="Google Shape;7982;p76"/>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3" name="Google Shape;7983;p76"/>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984" name="Google Shape;7984;p76"/>
          <p:cNvSpPr/>
          <p:nvPr/>
        </p:nvSpPr>
        <p:spPr>
          <a:xfrm>
            <a:off x="12491241" y="6686315"/>
            <a:ext cx="898576" cy="89628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85" name="Google Shape;7985;p76"/>
          <p:cNvSpPr txBox="1"/>
          <p:nvPr>
            <p:ph type="title"/>
          </p:nvPr>
        </p:nvSpPr>
        <p:spPr>
          <a:xfrm>
            <a:off x="1446900" y="1022050"/>
            <a:ext cx="1539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89" name="Shape 7989"/>
        <p:cNvGrpSpPr/>
        <p:nvPr/>
      </p:nvGrpSpPr>
      <p:grpSpPr>
        <a:xfrm>
          <a:off x="0" y="0"/>
          <a:ext cx="0" cy="0"/>
          <a:chOff x="0" y="0"/>
          <a:chExt cx="0" cy="0"/>
        </a:xfrm>
      </p:grpSpPr>
      <p:grpSp>
        <p:nvGrpSpPr>
          <p:cNvPr id="7990" name="Google Shape;7990;p77"/>
          <p:cNvGrpSpPr/>
          <p:nvPr/>
        </p:nvGrpSpPr>
        <p:grpSpPr>
          <a:xfrm>
            <a:off x="1659634" y="3378483"/>
            <a:ext cx="884675" cy="839246"/>
            <a:chOff x="-6696925" y="3272575"/>
            <a:chExt cx="307200" cy="291425"/>
          </a:xfrm>
        </p:grpSpPr>
        <p:sp>
          <p:nvSpPr>
            <p:cNvPr id="7991" name="Google Shape;7991;p77"/>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2" name="Google Shape;7992;p77"/>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93" name="Google Shape;7993;p77"/>
          <p:cNvGrpSpPr/>
          <p:nvPr/>
        </p:nvGrpSpPr>
        <p:grpSpPr>
          <a:xfrm>
            <a:off x="1659599" y="4409271"/>
            <a:ext cx="884747" cy="841550"/>
            <a:chOff x="-6690625" y="3631325"/>
            <a:chExt cx="307225" cy="292225"/>
          </a:xfrm>
        </p:grpSpPr>
        <p:sp>
          <p:nvSpPr>
            <p:cNvPr id="7994" name="Google Shape;7994;p77"/>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5" name="Google Shape;7995;p77"/>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6" name="Google Shape;7996;p77"/>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7" name="Google Shape;7997;p77"/>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98" name="Google Shape;7998;p77"/>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99" name="Google Shape;7999;p77"/>
          <p:cNvGrpSpPr/>
          <p:nvPr/>
        </p:nvGrpSpPr>
        <p:grpSpPr>
          <a:xfrm>
            <a:off x="1703842" y="5513944"/>
            <a:ext cx="843853" cy="838742"/>
            <a:chOff x="-6689825" y="3992050"/>
            <a:chExt cx="293025" cy="291250"/>
          </a:xfrm>
        </p:grpSpPr>
        <p:sp>
          <p:nvSpPr>
            <p:cNvPr id="8000" name="Google Shape;8000;p77"/>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1" name="Google Shape;8001;p77"/>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2" name="Google Shape;8002;p77"/>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3" name="Google Shape;8003;p77"/>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4" name="Google Shape;8004;p77"/>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5" name="Google Shape;8005;p77"/>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6" name="Google Shape;8006;p77"/>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7" name="Google Shape;8007;p77"/>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8" name="Google Shape;8008;p77"/>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09" name="Google Shape;8009;p77"/>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0" name="Google Shape;8010;p77"/>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1" name="Google Shape;8011;p77"/>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012" name="Google Shape;8012;p77"/>
          <p:cNvSpPr/>
          <p:nvPr/>
        </p:nvSpPr>
        <p:spPr>
          <a:xfrm>
            <a:off x="7059540" y="3378398"/>
            <a:ext cx="869268" cy="838454"/>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013" name="Google Shape;8013;p77"/>
          <p:cNvGrpSpPr/>
          <p:nvPr/>
        </p:nvGrpSpPr>
        <p:grpSpPr>
          <a:xfrm>
            <a:off x="7070464" y="4410384"/>
            <a:ext cx="846085" cy="839318"/>
            <a:chOff x="-4837325" y="3612425"/>
            <a:chExt cx="293800" cy="291450"/>
          </a:xfrm>
        </p:grpSpPr>
        <p:sp>
          <p:nvSpPr>
            <p:cNvPr id="8014" name="Google Shape;8014;p77"/>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5" name="Google Shape;8015;p77"/>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6" name="Google Shape;8016;p77"/>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17" name="Google Shape;8017;p77"/>
          <p:cNvGrpSpPr/>
          <p:nvPr/>
        </p:nvGrpSpPr>
        <p:grpSpPr>
          <a:xfrm>
            <a:off x="7096529" y="5513653"/>
            <a:ext cx="841550" cy="839318"/>
            <a:chOff x="-4837325" y="3971575"/>
            <a:chExt cx="292225" cy="291450"/>
          </a:xfrm>
        </p:grpSpPr>
        <p:sp>
          <p:nvSpPr>
            <p:cNvPr id="8018" name="Google Shape;8018;p77"/>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9" name="Google Shape;8019;p77"/>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0" name="Google Shape;8020;p77"/>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1" name="Google Shape;8021;p77"/>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2" name="Google Shape;8022;p77"/>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3" name="Google Shape;8023;p77"/>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24" name="Google Shape;8024;p77"/>
          <p:cNvGrpSpPr/>
          <p:nvPr/>
        </p:nvGrpSpPr>
        <p:grpSpPr>
          <a:xfrm>
            <a:off x="12480559" y="3428370"/>
            <a:ext cx="861996" cy="739461"/>
            <a:chOff x="-3037625" y="3254850"/>
            <a:chExt cx="299325" cy="256775"/>
          </a:xfrm>
        </p:grpSpPr>
        <p:sp>
          <p:nvSpPr>
            <p:cNvPr id="8025" name="Google Shape;8025;p77"/>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6" name="Google Shape;8026;p77"/>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7" name="Google Shape;8027;p77"/>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28" name="Google Shape;8028;p77"/>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29" name="Google Shape;8029;p77"/>
          <p:cNvGrpSpPr/>
          <p:nvPr/>
        </p:nvGrpSpPr>
        <p:grpSpPr>
          <a:xfrm>
            <a:off x="12488479" y="4409230"/>
            <a:ext cx="846157" cy="841622"/>
            <a:chOff x="-3031325" y="3597450"/>
            <a:chExt cx="293825" cy="292250"/>
          </a:xfrm>
        </p:grpSpPr>
        <p:sp>
          <p:nvSpPr>
            <p:cNvPr id="8030" name="Google Shape;8030;p7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1" name="Google Shape;8031;p7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2" name="Google Shape;8032;p7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3" name="Google Shape;8033;p7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34" name="Google Shape;8034;p77"/>
          <p:cNvGrpSpPr/>
          <p:nvPr/>
        </p:nvGrpSpPr>
        <p:grpSpPr>
          <a:xfrm>
            <a:off x="12513428" y="5562427"/>
            <a:ext cx="843853" cy="741764"/>
            <a:chOff x="-3030525" y="3973150"/>
            <a:chExt cx="293025" cy="257575"/>
          </a:xfrm>
        </p:grpSpPr>
        <p:sp>
          <p:nvSpPr>
            <p:cNvPr id="8035" name="Google Shape;8035;p7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6" name="Google Shape;8036;p7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37" name="Google Shape;8037;p77"/>
          <p:cNvGrpSpPr/>
          <p:nvPr/>
        </p:nvGrpSpPr>
        <p:grpSpPr>
          <a:xfrm>
            <a:off x="2716614" y="6738853"/>
            <a:ext cx="843853" cy="594391"/>
            <a:chOff x="-1199300" y="3279250"/>
            <a:chExt cx="293025" cy="206400"/>
          </a:xfrm>
        </p:grpSpPr>
        <p:sp>
          <p:nvSpPr>
            <p:cNvPr id="8038" name="Google Shape;8038;p77"/>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39" name="Google Shape;8039;p77"/>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0" name="Google Shape;8040;p77"/>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1" name="Google Shape;8041;p77"/>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42" name="Google Shape;8042;p77"/>
          <p:cNvGrpSpPr/>
          <p:nvPr/>
        </p:nvGrpSpPr>
        <p:grpSpPr>
          <a:xfrm>
            <a:off x="2730786" y="3377547"/>
            <a:ext cx="889210" cy="841118"/>
            <a:chOff x="-6338550" y="3272950"/>
            <a:chExt cx="308775" cy="292075"/>
          </a:xfrm>
        </p:grpSpPr>
        <p:sp>
          <p:nvSpPr>
            <p:cNvPr id="8043" name="Google Shape;8043;p77"/>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4" name="Google Shape;8044;p77"/>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5" name="Google Shape;8045;p77"/>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46" name="Google Shape;8046;p77"/>
          <p:cNvGrpSpPr/>
          <p:nvPr/>
        </p:nvGrpSpPr>
        <p:grpSpPr>
          <a:xfrm>
            <a:off x="2753465" y="4410387"/>
            <a:ext cx="843853" cy="839318"/>
            <a:chOff x="-6329100" y="3632100"/>
            <a:chExt cx="293025" cy="291450"/>
          </a:xfrm>
        </p:grpSpPr>
        <p:sp>
          <p:nvSpPr>
            <p:cNvPr id="8047" name="Google Shape;8047;p77"/>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8" name="Google Shape;8048;p77"/>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9" name="Google Shape;8049;p77"/>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50" name="Google Shape;8050;p77"/>
          <p:cNvGrpSpPr/>
          <p:nvPr/>
        </p:nvGrpSpPr>
        <p:grpSpPr>
          <a:xfrm>
            <a:off x="2779566" y="5513656"/>
            <a:ext cx="839246" cy="839318"/>
            <a:chOff x="-6329875" y="3992050"/>
            <a:chExt cx="291425" cy="291450"/>
          </a:xfrm>
        </p:grpSpPr>
        <p:sp>
          <p:nvSpPr>
            <p:cNvPr id="8051" name="Google Shape;8051;p77"/>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2" name="Google Shape;8052;p77"/>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3" name="Google Shape;8053;p77"/>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4" name="Google Shape;8054;p77"/>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55" name="Google Shape;8055;p77"/>
          <p:cNvGrpSpPr/>
          <p:nvPr/>
        </p:nvGrpSpPr>
        <p:grpSpPr>
          <a:xfrm>
            <a:off x="8151839" y="3375060"/>
            <a:ext cx="846157" cy="846085"/>
            <a:chOff x="-4478975" y="3251700"/>
            <a:chExt cx="293825" cy="293800"/>
          </a:xfrm>
        </p:grpSpPr>
        <p:sp>
          <p:nvSpPr>
            <p:cNvPr id="8056" name="Google Shape;8056;p77"/>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7" name="Google Shape;8057;p77"/>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8" name="Google Shape;8058;p77"/>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59" name="Google Shape;8059;p77"/>
          <p:cNvGrpSpPr/>
          <p:nvPr/>
        </p:nvGrpSpPr>
        <p:grpSpPr>
          <a:xfrm>
            <a:off x="8151839" y="4410384"/>
            <a:ext cx="846157" cy="839318"/>
            <a:chOff x="-4475825" y="3612425"/>
            <a:chExt cx="293825" cy="291450"/>
          </a:xfrm>
        </p:grpSpPr>
        <p:sp>
          <p:nvSpPr>
            <p:cNvPr id="8060" name="Google Shape;8060;p77"/>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1" name="Google Shape;8061;p77"/>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2" name="Google Shape;8062;p77"/>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63" name="Google Shape;8063;p77"/>
          <p:cNvGrpSpPr/>
          <p:nvPr/>
        </p:nvGrpSpPr>
        <p:grpSpPr>
          <a:xfrm>
            <a:off x="8169985" y="5513689"/>
            <a:ext cx="857460" cy="839246"/>
            <a:chOff x="-4480550" y="3970800"/>
            <a:chExt cx="297750" cy="291425"/>
          </a:xfrm>
        </p:grpSpPr>
        <p:sp>
          <p:nvSpPr>
            <p:cNvPr id="8064" name="Google Shape;8064;p77"/>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5" name="Google Shape;8065;p77"/>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66" name="Google Shape;8066;p77"/>
          <p:cNvGrpSpPr/>
          <p:nvPr/>
        </p:nvGrpSpPr>
        <p:grpSpPr>
          <a:xfrm>
            <a:off x="13577651" y="3378442"/>
            <a:ext cx="830246" cy="839318"/>
            <a:chOff x="-2668225" y="3239075"/>
            <a:chExt cx="288300" cy="291450"/>
          </a:xfrm>
        </p:grpSpPr>
        <p:sp>
          <p:nvSpPr>
            <p:cNvPr id="8067" name="Google Shape;8067;p77"/>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8" name="Google Shape;8068;p77"/>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69" name="Google Shape;8069;p77"/>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0" name="Google Shape;8070;p77"/>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1" name="Google Shape;8071;p77"/>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72" name="Google Shape;8072;p77"/>
          <p:cNvGrpSpPr/>
          <p:nvPr/>
        </p:nvGrpSpPr>
        <p:grpSpPr>
          <a:xfrm>
            <a:off x="13571963" y="4410382"/>
            <a:ext cx="841622" cy="839318"/>
            <a:chOff x="-2671375" y="3597450"/>
            <a:chExt cx="292250" cy="291450"/>
          </a:xfrm>
        </p:grpSpPr>
        <p:sp>
          <p:nvSpPr>
            <p:cNvPr id="8073" name="Google Shape;8073;p77"/>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4" name="Google Shape;8074;p77"/>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75" name="Google Shape;8075;p77"/>
          <p:cNvGrpSpPr/>
          <p:nvPr/>
        </p:nvGrpSpPr>
        <p:grpSpPr>
          <a:xfrm>
            <a:off x="13593529" y="5511383"/>
            <a:ext cx="846085" cy="843853"/>
            <a:chOff x="-2670575" y="3956600"/>
            <a:chExt cx="293800" cy="293025"/>
          </a:xfrm>
        </p:grpSpPr>
        <p:sp>
          <p:nvSpPr>
            <p:cNvPr id="8076" name="Google Shape;8076;p77"/>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7" name="Google Shape;8077;p77"/>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8" name="Google Shape;8078;p77"/>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79" name="Google Shape;8079;p77"/>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80" name="Google Shape;8080;p77"/>
          <p:cNvGrpSpPr/>
          <p:nvPr/>
        </p:nvGrpSpPr>
        <p:grpSpPr>
          <a:xfrm>
            <a:off x="6108571" y="6623895"/>
            <a:ext cx="852925" cy="836726"/>
            <a:chOff x="-1183550" y="3586525"/>
            <a:chExt cx="296175" cy="290550"/>
          </a:xfrm>
        </p:grpSpPr>
        <p:sp>
          <p:nvSpPr>
            <p:cNvPr id="8081" name="Google Shape;8081;p77"/>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2" name="Google Shape;8082;p77"/>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3" name="Google Shape;8083;p77"/>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4" name="Google Shape;8084;p77"/>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5" name="Google Shape;8085;p77"/>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6" name="Google Shape;8086;p77"/>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7" name="Google Shape;8087;p77"/>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8" name="Google Shape;8088;p77"/>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9" name="Google Shape;8089;p77"/>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90" name="Google Shape;8090;p77"/>
          <p:cNvGrpSpPr/>
          <p:nvPr/>
        </p:nvGrpSpPr>
        <p:grpSpPr>
          <a:xfrm>
            <a:off x="3835791" y="3379599"/>
            <a:ext cx="841622" cy="837014"/>
            <a:chOff x="-5971525" y="3273750"/>
            <a:chExt cx="292250" cy="290650"/>
          </a:xfrm>
        </p:grpSpPr>
        <p:sp>
          <p:nvSpPr>
            <p:cNvPr id="8091" name="Google Shape;8091;p77"/>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2" name="Google Shape;8092;p77"/>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93" name="Google Shape;8093;p77"/>
          <p:cNvGrpSpPr/>
          <p:nvPr/>
        </p:nvGrpSpPr>
        <p:grpSpPr>
          <a:xfrm>
            <a:off x="3824452" y="4407651"/>
            <a:ext cx="864300" cy="844789"/>
            <a:chOff x="-5974675" y="3632100"/>
            <a:chExt cx="300125" cy="293350"/>
          </a:xfrm>
        </p:grpSpPr>
        <p:sp>
          <p:nvSpPr>
            <p:cNvPr id="8094" name="Google Shape;8094;p77"/>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5" name="Google Shape;8095;p77"/>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6" name="Google Shape;8096;p77"/>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97" name="Google Shape;8097;p77"/>
          <p:cNvGrpSpPr/>
          <p:nvPr/>
        </p:nvGrpSpPr>
        <p:grpSpPr>
          <a:xfrm>
            <a:off x="3884534" y="5511388"/>
            <a:ext cx="791729" cy="843853"/>
            <a:chOff x="-5971525" y="3990475"/>
            <a:chExt cx="274925" cy="293025"/>
          </a:xfrm>
        </p:grpSpPr>
        <p:sp>
          <p:nvSpPr>
            <p:cNvPr id="8098" name="Google Shape;8098;p77"/>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99" name="Google Shape;8099;p77"/>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0" name="Google Shape;8100;p77"/>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1" name="Google Shape;8101;p77"/>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02" name="Google Shape;8102;p77"/>
          <p:cNvGrpSpPr/>
          <p:nvPr/>
        </p:nvGrpSpPr>
        <p:grpSpPr>
          <a:xfrm>
            <a:off x="9230946" y="3379596"/>
            <a:ext cx="841550" cy="837014"/>
            <a:chOff x="-4118225" y="3253275"/>
            <a:chExt cx="292225" cy="290650"/>
          </a:xfrm>
        </p:grpSpPr>
        <p:sp>
          <p:nvSpPr>
            <p:cNvPr id="8103" name="Google Shape;8103;p77"/>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4" name="Google Shape;8104;p77"/>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05" name="Google Shape;8105;p77"/>
          <p:cNvGrpSpPr/>
          <p:nvPr/>
        </p:nvGrpSpPr>
        <p:grpSpPr>
          <a:xfrm>
            <a:off x="9331847" y="4409844"/>
            <a:ext cx="639748" cy="840398"/>
            <a:chOff x="-4082800" y="3612425"/>
            <a:chExt cx="222150" cy="291825"/>
          </a:xfrm>
        </p:grpSpPr>
        <p:sp>
          <p:nvSpPr>
            <p:cNvPr id="8106" name="Google Shape;8106;p77"/>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7" name="Google Shape;8107;p77"/>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08" name="Google Shape;8108;p77"/>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09" name="Google Shape;8109;p77"/>
          <p:cNvGrpSpPr/>
          <p:nvPr/>
        </p:nvGrpSpPr>
        <p:grpSpPr>
          <a:xfrm>
            <a:off x="9254744" y="5539752"/>
            <a:ext cx="841550" cy="787121"/>
            <a:chOff x="-4118225" y="3990475"/>
            <a:chExt cx="292225" cy="273325"/>
          </a:xfrm>
        </p:grpSpPr>
        <p:sp>
          <p:nvSpPr>
            <p:cNvPr id="8110" name="Google Shape;8110;p77"/>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1" name="Google Shape;8111;p77"/>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2" name="Google Shape;8112;p77"/>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3" name="Google Shape;8113;p77"/>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14" name="Google Shape;8114;p77"/>
          <p:cNvGrpSpPr/>
          <p:nvPr/>
        </p:nvGrpSpPr>
        <p:grpSpPr>
          <a:xfrm>
            <a:off x="14676052" y="3376174"/>
            <a:ext cx="789425" cy="843853"/>
            <a:chOff x="-2312225" y="3238300"/>
            <a:chExt cx="274125" cy="293025"/>
          </a:xfrm>
        </p:grpSpPr>
        <p:sp>
          <p:nvSpPr>
            <p:cNvPr id="8115" name="Google Shape;8115;p77"/>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6" name="Google Shape;8116;p77"/>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17" name="Google Shape;8117;p77"/>
          <p:cNvGrpSpPr/>
          <p:nvPr/>
        </p:nvGrpSpPr>
        <p:grpSpPr>
          <a:xfrm>
            <a:off x="14671485" y="5513651"/>
            <a:ext cx="846157" cy="839318"/>
            <a:chOff x="-2310650" y="3958175"/>
            <a:chExt cx="293825" cy="291450"/>
          </a:xfrm>
        </p:grpSpPr>
        <p:sp>
          <p:nvSpPr>
            <p:cNvPr id="8118" name="Google Shape;8118;p77"/>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9" name="Google Shape;8119;p77"/>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20" name="Google Shape;8120;p77"/>
          <p:cNvGrpSpPr/>
          <p:nvPr/>
        </p:nvGrpSpPr>
        <p:grpSpPr>
          <a:xfrm>
            <a:off x="9405207" y="6616917"/>
            <a:ext cx="848317" cy="839318"/>
            <a:chOff x="-1182750" y="3962900"/>
            <a:chExt cx="294575" cy="291450"/>
          </a:xfrm>
        </p:grpSpPr>
        <p:sp>
          <p:nvSpPr>
            <p:cNvPr id="8121" name="Google Shape;8121;p7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2" name="Google Shape;8122;p7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3" name="Google Shape;8123;p7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4" name="Google Shape;8124;p7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5" name="Google Shape;8125;p7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6" name="Google Shape;8126;p7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7" name="Google Shape;8127;p7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28" name="Google Shape;8128;p77"/>
          <p:cNvGrpSpPr/>
          <p:nvPr/>
        </p:nvGrpSpPr>
        <p:grpSpPr>
          <a:xfrm>
            <a:off x="4911479" y="3378447"/>
            <a:ext cx="848389" cy="839318"/>
            <a:chOff x="-5611575" y="3272950"/>
            <a:chExt cx="294600" cy="291450"/>
          </a:xfrm>
        </p:grpSpPr>
        <p:sp>
          <p:nvSpPr>
            <p:cNvPr id="8129" name="Google Shape;8129;p77"/>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0" name="Google Shape;8130;p77"/>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1" name="Google Shape;8131;p77"/>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2" name="Google Shape;8132;p77"/>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3" name="Google Shape;8133;p77"/>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34" name="Google Shape;8134;p77"/>
          <p:cNvGrpSpPr/>
          <p:nvPr/>
        </p:nvGrpSpPr>
        <p:grpSpPr>
          <a:xfrm>
            <a:off x="4911479" y="4411539"/>
            <a:ext cx="848389" cy="837014"/>
            <a:chOff x="-5613150" y="3632900"/>
            <a:chExt cx="294600" cy="290650"/>
          </a:xfrm>
        </p:grpSpPr>
        <p:sp>
          <p:nvSpPr>
            <p:cNvPr id="8135" name="Google Shape;8135;p77"/>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6" name="Google Shape;8136;p77"/>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37" name="Google Shape;8137;p77"/>
          <p:cNvGrpSpPr/>
          <p:nvPr/>
        </p:nvGrpSpPr>
        <p:grpSpPr>
          <a:xfrm>
            <a:off x="14649955" y="4307172"/>
            <a:ext cx="841622" cy="1045727"/>
            <a:chOff x="-2310650" y="3525775"/>
            <a:chExt cx="292250" cy="363125"/>
          </a:xfrm>
        </p:grpSpPr>
        <p:sp>
          <p:nvSpPr>
            <p:cNvPr id="8138" name="Google Shape;8138;p7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9" name="Google Shape;8139;p7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0" name="Google Shape;8140;p7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1" name="Google Shape;8141;p77"/>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42" name="Google Shape;8142;p77"/>
          <p:cNvGrpSpPr/>
          <p:nvPr/>
        </p:nvGrpSpPr>
        <p:grpSpPr>
          <a:xfrm>
            <a:off x="4935276" y="5512540"/>
            <a:ext cx="848389" cy="841550"/>
            <a:chOff x="-5613150" y="3991275"/>
            <a:chExt cx="294600" cy="292225"/>
          </a:xfrm>
        </p:grpSpPr>
        <p:sp>
          <p:nvSpPr>
            <p:cNvPr id="8143" name="Google Shape;8143;p77"/>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4" name="Google Shape;8144;p77"/>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5" name="Google Shape;8145;p77"/>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6" name="Google Shape;8146;p77"/>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7" name="Google Shape;8147;p77"/>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8" name="Google Shape;8148;p77"/>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9" name="Google Shape;8149;p77"/>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0" name="Google Shape;8150;p77"/>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1" name="Google Shape;8151;p77"/>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52" name="Google Shape;8152;p77"/>
          <p:cNvGrpSpPr/>
          <p:nvPr/>
        </p:nvGrpSpPr>
        <p:grpSpPr>
          <a:xfrm>
            <a:off x="10278252" y="3378876"/>
            <a:ext cx="869268" cy="838454"/>
            <a:chOff x="-3768700" y="3253275"/>
            <a:chExt cx="301850" cy="291150"/>
          </a:xfrm>
        </p:grpSpPr>
        <p:sp>
          <p:nvSpPr>
            <p:cNvPr id="8153" name="Google Shape;8153;p77"/>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4" name="Google Shape;8154;p77"/>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5" name="Google Shape;8155;p77"/>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56" name="Google Shape;8156;p77"/>
          <p:cNvGrpSpPr/>
          <p:nvPr/>
        </p:nvGrpSpPr>
        <p:grpSpPr>
          <a:xfrm>
            <a:off x="10286417" y="4434180"/>
            <a:ext cx="852925" cy="791729"/>
            <a:chOff x="-3808700" y="3628950"/>
            <a:chExt cx="296175" cy="274925"/>
          </a:xfrm>
        </p:grpSpPr>
        <p:sp>
          <p:nvSpPr>
            <p:cNvPr id="8157" name="Google Shape;8157;p77"/>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8" name="Google Shape;8158;p77"/>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59" name="Google Shape;8159;p77"/>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8160" name="Google Shape;8160;p77"/>
          <p:cNvGrpSpPr/>
          <p:nvPr/>
        </p:nvGrpSpPr>
        <p:grpSpPr>
          <a:xfrm>
            <a:off x="10416839" y="5512825"/>
            <a:ext cx="838886" cy="840974"/>
            <a:chOff x="-3771675" y="3971775"/>
            <a:chExt cx="291300" cy="292025"/>
          </a:xfrm>
        </p:grpSpPr>
        <p:sp>
          <p:nvSpPr>
            <p:cNvPr id="8161" name="Google Shape;8161;p77"/>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2" name="Google Shape;8162;p77"/>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3" name="Google Shape;8163;p77"/>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4" name="Google Shape;8164;p77"/>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5" name="Google Shape;8165;p77"/>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66" name="Google Shape;8166;p77"/>
          <p:cNvGrpSpPr/>
          <p:nvPr/>
        </p:nvGrpSpPr>
        <p:grpSpPr>
          <a:xfrm>
            <a:off x="15739728" y="3432922"/>
            <a:ext cx="840542" cy="641547"/>
            <a:chOff x="-1951475" y="3273100"/>
            <a:chExt cx="291875" cy="222775"/>
          </a:xfrm>
        </p:grpSpPr>
        <p:sp>
          <p:nvSpPr>
            <p:cNvPr id="8167" name="Google Shape;8167;p77"/>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8" name="Google Shape;8168;p77"/>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9" name="Google Shape;8169;p77"/>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70" name="Google Shape;8170;p77"/>
          <p:cNvGrpSpPr/>
          <p:nvPr/>
        </p:nvGrpSpPr>
        <p:grpSpPr>
          <a:xfrm>
            <a:off x="15734688" y="4410382"/>
            <a:ext cx="850621" cy="839318"/>
            <a:chOff x="-1951475" y="3597450"/>
            <a:chExt cx="295375" cy="291450"/>
          </a:xfrm>
        </p:grpSpPr>
        <p:sp>
          <p:nvSpPr>
            <p:cNvPr id="8171" name="Google Shape;8171;p7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2" name="Google Shape;8172;p7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3" name="Google Shape;8173;p7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4" name="Google Shape;8174;p7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75" name="Google Shape;8175;p77"/>
          <p:cNvGrpSpPr/>
          <p:nvPr/>
        </p:nvGrpSpPr>
        <p:grpSpPr>
          <a:xfrm>
            <a:off x="15739191" y="5513650"/>
            <a:ext cx="889210" cy="839318"/>
            <a:chOff x="-1960150" y="3956600"/>
            <a:chExt cx="308775" cy="291450"/>
          </a:xfrm>
        </p:grpSpPr>
        <p:sp>
          <p:nvSpPr>
            <p:cNvPr id="8176" name="Google Shape;8176;p77"/>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7" name="Google Shape;8177;p77"/>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78" name="Google Shape;8178;p77"/>
          <p:cNvGrpSpPr/>
          <p:nvPr/>
        </p:nvGrpSpPr>
        <p:grpSpPr>
          <a:xfrm>
            <a:off x="3847266" y="6615272"/>
            <a:ext cx="841550" cy="841550"/>
            <a:chOff x="-804700" y="3226500"/>
            <a:chExt cx="292225" cy="292225"/>
          </a:xfrm>
        </p:grpSpPr>
        <p:sp>
          <p:nvSpPr>
            <p:cNvPr id="8179" name="Google Shape;8179;p77"/>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0" name="Google Shape;8180;p77"/>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1" name="Google Shape;8181;p77"/>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2" name="Google Shape;8182;p77"/>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3" name="Google Shape;8183;p77"/>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4" name="Google Shape;8184;p77"/>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5" name="Google Shape;8185;p77"/>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86" name="Google Shape;8186;p77"/>
          <p:cNvGrpSpPr/>
          <p:nvPr/>
        </p:nvGrpSpPr>
        <p:grpSpPr>
          <a:xfrm>
            <a:off x="6007448" y="3377295"/>
            <a:ext cx="841550" cy="841622"/>
            <a:chOff x="-5251625" y="3272950"/>
            <a:chExt cx="292225" cy="292250"/>
          </a:xfrm>
        </p:grpSpPr>
        <p:sp>
          <p:nvSpPr>
            <p:cNvPr id="8187" name="Google Shape;8187;p77"/>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8" name="Google Shape;8188;p77"/>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9" name="Google Shape;8189;p77"/>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90" name="Google Shape;8190;p77"/>
          <p:cNvGrpSpPr/>
          <p:nvPr/>
        </p:nvGrpSpPr>
        <p:grpSpPr>
          <a:xfrm>
            <a:off x="6000644" y="4408695"/>
            <a:ext cx="855157" cy="842701"/>
            <a:chOff x="-5254775" y="3631325"/>
            <a:chExt cx="296950" cy="292625"/>
          </a:xfrm>
        </p:grpSpPr>
        <p:sp>
          <p:nvSpPr>
            <p:cNvPr id="8191" name="Google Shape;8191;p7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2" name="Google Shape;8192;p7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3" name="Google Shape;8193;p7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4" name="Google Shape;8194;p7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5" name="Google Shape;8195;p7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6" name="Google Shape;8196;p7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7" name="Google Shape;8197;p7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198" name="Google Shape;8198;p77"/>
          <p:cNvGrpSpPr/>
          <p:nvPr/>
        </p:nvGrpSpPr>
        <p:grpSpPr>
          <a:xfrm>
            <a:off x="6032361" y="5512540"/>
            <a:ext cx="839318" cy="841550"/>
            <a:chOff x="-5251625" y="3991275"/>
            <a:chExt cx="291450" cy="292225"/>
          </a:xfrm>
        </p:grpSpPr>
        <p:sp>
          <p:nvSpPr>
            <p:cNvPr id="8199" name="Google Shape;8199;p77"/>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0" name="Google Shape;8200;p77"/>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1" name="Google Shape;8201;p77"/>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2" name="Google Shape;8202;p77"/>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3" name="Google Shape;8203;p77"/>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04" name="Google Shape;8204;p77"/>
          <p:cNvGrpSpPr/>
          <p:nvPr/>
        </p:nvGrpSpPr>
        <p:grpSpPr>
          <a:xfrm>
            <a:off x="11513527" y="3378480"/>
            <a:ext cx="639748" cy="839246"/>
            <a:chOff x="-3365275" y="3253275"/>
            <a:chExt cx="222150" cy="291425"/>
          </a:xfrm>
        </p:grpSpPr>
        <p:sp>
          <p:nvSpPr>
            <p:cNvPr id="8205" name="Google Shape;8205;p77"/>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6" name="Google Shape;8206;p77"/>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07" name="Google Shape;8207;p77"/>
          <p:cNvGrpSpPr/>
          <p:nvPr/>
        </p:nvGrpSpPr>
        <p:grpSpPr>
          <a:xfrm>
            <a:off x="11461403" y="4408116"/>
            <a:ext cx="743996" cy="843853"/>
            <a:chOff x="-3383375" y="3611625"/>
            <a:chExt cx="258350" cy="293025"/>
          </a:xfrm>
        </p:grpSpPr>
        <p:sp>
          <p:nvSpPr>
            <p:cNvPr id="8208" name="Google Shape;8208;p77"/>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9" name="Google Shape;8209;p77"/>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10" name="Google Shape;8210;p77"/>
          <p:cNvGrpSpPr/>
          <p:nvPr/>
        </p:nvGrpSpPr>
        <p:grpSpPr>
          <a:xfrm>
            <a:off x="11586101" y="5513653"/>
            <a:ext cx="542194" cy="839318"/>
            <a:chOff x="-3347950" y="3971575"/>
            <a:chExt cx="188275" cy="291450"/>
          </a:xfrm>
        </p:grpSpPr>
        <p:sp>
          <p:nvSpPr>
            <p:cNvPr id="8211" name="Google Shape;8211;p77"/>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2" name="Google Shape;8212;p77"/>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3" name="Google Shape;8213;p77"/>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14" name="Google Shape;8214;p77"/>
          <p:cNvGrpSpPr/>
          <p:nvPr/>
        </p:nvGrpSpPr>
        <p:grpSpPr>
          <a:xfrm>
            <a:off x="1685818" y="6614122"/>
            <a:ext cx="743996" cy="843853"/>
            <a:chOff x="-1575775" y="3238300"/>
            <a:chExt cx="258350" cy="293025"/>
          </a:xfrm>
        </p:grpSpPr>
        <p:sp>
          <p:nvSpPr>
            <p:cNvPr id="8215" name="Google Shape;8215;p77"/>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6" name="Google Shape;8216;p77"/>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7" name="Google Shape;8217;p77"/>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8" name="Google Shape;8218;p77"/>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9" name="Google Shape;8219;p77"/>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20" name="Google Shape;8220;p77"/>
          <p:cNvGrpSpPr/>
          <p:nvPr/>
        </p:nvGrpSpPr>
        <p:grpSpPr>
          <a:xfrm>
            <a:off x="4975615" y="6618101"/>
            <a:ext cx="846157" cy="848317"/>
            <a:chOff x="-1591550" y="3597475"/>
            <a:chExt cx="293825" cy="294575"/>
          </a:xfrm>
        </p:grpSpPr>
        <p:sp>
          <p:nvSpPr>
            <p:cNvPr id="8221" name="Google Shape;8221;p77"/>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2" name="Google Shape;8222;p77"/>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3" name="Google Shape;8223;p77"/>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24" name="Google Shape;8224;p77"/>
          <p:cNvGrpSpPr/>
          <p:nvPr/>
        </p:nvGrpSpPr>
        <p:grpSpPr>
          <a:xfrm>
            <a:off x="8274554" y="6637326"/>
            <a:ext cx="843853" cy="798497"/>
            <a:chOff x="-1592325" y="3957400"/>
            <a:chExt cx="293025" cy="277275"/>
          </a:xfrm>
        </p:grpSpPr>
        <p:sp>
          <p:nvSpPr>
            <p:cNvPr id="8225" name="Google Shape;8225;p77"/>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6" name="Google Shape;8226;p77"/>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7" name="Google Shape;8227;p77"/>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28" name="Google Shape;8228;p77"/>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29" name="Google Shape;8229;p77"/>
          <p:cNvGrpSpPr/>
          <p:nvPr/>
        </p:nvGrpSpPr>
        <p:grpSpPr>
          <a:xfrm>
            <a:off x="7248295" y="6621487"/>
            <a:ext cx="739461" cy="841550"/>
            <a:chOff x="-778700" y="3612425"/>
            <a:chExt cx="256775" cy="292225"/>
          </a:xfrm>
        </p:grpSpPr>
        <p:sp>
          <p:nvSpPr>
            <p:cNvPr id="8230" name="Google Shape;8230;p77"/>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1" name="Google Shape;8231;p77"/>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2" name="Google Shape;8232;p77"/>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3" name="Google Shape;8233;p77"/>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4" name="Google Shape;8234;p77"/>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5" name="Google Shape;8235;p77"/>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36" name="Google Shape;8236;p77"/>
          <p:cNvGrpSpPr/>
          <p:nvPr/>
        </p:nvGrpSpPr>
        <p:grpSpPr>
          <a:xfrm>
            <a:off x="12191297" y="7656610"/>
            <a:ext cx="681462" cy="775281"/>
            <a:chOff x="7728464" y="1561258"/>
            <a:chExt cx="349719" cy="397866"/>
          </a:xfrm>
        </p:grpSpPr>
        <p:sp>
          <p:nvSpPr>
            <p:cNvPr id="8237" name="Google Shape;8237;p77"/>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38" name="Google Shape;8238;p77"/>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39" name="Google Shape;8239;p77"/>
          <p:cNvGrpSpPr/>
          <p:nvPr/>
        </p:nvGrpSpPr>
        <p:grpSpPr>
          <a:xfrm>
            <a:off x="8037234" y="7656610"/>
            <a:ext cx="775362" cy="775281"/>
            <a:chOff x="5611350" y="1561258"/>
            <a:chExt cx="397907" cy="397866"/>
          </a:xfrm>
        </p:grpSpPr>
        <p:sp>
          <p:nvSpPr>
            <p:cNvPr id="8240" name="Google Shape;8240;p77"/>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1" name="Google Shape;8241;p77"/>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2" name="Google Shape;8242;p77"/>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3" name="Google Shape;8243;p77"/>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44" name="Google Shape;8244;p77"/>
          <p:cNvGrpSpPr/>
          <p:nvPr/>
        </p:nvGrpSpPr>
        <p:grpSpPr>
          <a:xfrm>
            <a:off x="9075806" y="7851142"/>
            <a:ext cx="775220" cy="386217"/>
            <a:chOff x="6140660" y="1661097"/>
            <a:chExt cx="397835" cy="198202"/>
          </a:xfrm>
        </p:grpSpPr>
        <p:sp>
          <p:nvSpPr>
            <p:cNvPr id="8245" name="Google Shape;8245;p77"/>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6" name="Google Shape;8246;p77"/>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7" name="Google Shape;8247;p77"/>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8" name="Google Shape;8248;p77"/>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49" name="Google Shape;8249;p77"/>
          <p:cNvGrpSpPr/>
          <p:nvPr/>
        </p:nvGrpSpPr>
        <p:grpSpPr>
          <a:xfrm>
            <a:off x="10114236" y="7656610"/>
            <a:ext cx="775362" cy="775281"/>
            <a:chOff x="6669907" y="1561258"/>
            <a:chExt cx="397907" cy="397866"/>
          </a:xfrm>
        </p:grpSpPr>
        <p:sp>
          <p:nvSpPr>
            <p:cNvPr id="8250" name="Google Shape;8250;p77"/>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1" name="Google Shape;8251;p77"/>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2" name="Google Shape;8252;p77"/>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3" name="Google Shape;8253;p77"/>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4" name="Google Shape;8254;p77"/>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55" name="Google Shape;8255;p77"/>
          <p:cNvGrpSpPr/>
          <p:nvPr/>
        </p:nvGrpSpPr>
        <p:grpSpPr>
          <a:xfrm>
            <a:off x="3884696" y="7771684"/>
            <a:ext cx="775362" cy="545145"/>
            <a:chOff x="3386036" y="1746339"/>
            <a:chExt cx="397907" cy="279762"/>
          </a:xfrm>
        </p:grpSpPr>
        <p:sp>
          <p:nvSpPr>
            <p:cNvPr id="8256" name="Google Shape;8256;p77"/>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7" name="Google Shape;8257;p77"/>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800"/>
            </a:p>
          </p:txBody>
        </p:sp>
      </p:grpSp>
      <p:grpSp>
        <p:nvGrpSpPr>
          <p:cNvPr id="8258" name="Google Shape;8258;p77"/>
          <p:cNvGrpSpPr/>
          <p:nvPr/>
        </p:nvGrpSpPr>
        <p:grpSpPr>
          <a:xfrm>
            <a:off x="5960091" y="7656576"/>
            <a:ext cx="775362" cy="775362"/>
            <a:chOff x="4417380" y="1687279"/>
            <a:chExt cx="397907" cy="397907"/>
          </a:xfrm>
        </p:grpSpPr>
        <p:sp>
          <p:nvSpPr>
            <p:cNvPr id="8259" name="Google Shape;8259;p77"/>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0" name="Google Shape;8260;p77"/>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61" name="Google Shape;8261;p77"/>
          <p:cNvGrpSpPr/>
          <p:nvPr/>
        </p:nvGrpSpPr>
        <p:grpSpPr>
          <a:xfrm>
            <a:off x="15853052" y="6617073"/>
            <a:ext cx="775322" cy="775322"/>
            <a:chOff x="2869999" y="1687279"/>
            <a:chExt cx="397887" cy="397887"/>
          </a:xfrm>
        </p:grpSpPr>
        <p:sp>
          <p:nvSpPr>
            <p:cNvPr id="8262" name="Google Shape;8262;p77"/>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3" name="Google Shape;8263;p77"/>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64" name="Google Shape;8264;p77"/>
          <p:cNvGrpSpPr/>
          <p:nvPr/>
        </p:nvGrpSpPr>
        <p:grpSpPr>
          <a:xfrm>
            <a:off x="4923268" y="7657328"/>
            <a:ext cx="773614" cy="773858"/>
            <a:chOff x="3902887" y="1687655"/>
            <a:chExt cx="397010" cy="397135"/>
          </a:xfrm>
        </p:grpSpPr>
        <p:sp>
          <p:nvSpPr>
            <p:cNvPr id="8265" name="Google Shape;8265;p77"/>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6" name="Google Shape;8266;p77"/>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67" name="Google Shape;8267;p77"/>
          <p:cNvGrpSpPr/>
          <p:nvPr/>
        </p:nvGrpSpPr>
        <p:grpSpPr>
          <a:xfrm>
            <a:off x="6998663" y="7656689"/>
            <a:ext cx="775362" cy="775362"/>
            <a:chOff x="4933458" y="1687279"/>
            <a:chExt cx="397907" cy="397907"/>
          </a:xfrm>
        </p:grpSpPr>
        <p:sp>
          <p:nvSpPr>
            <p:cNvPr id="8268" name="Google Shape;8268;p77"/>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69" name="Google Shape;8269;p77"/>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70" name="Google Shape;8270;p77"/>
          <p:cNvGrpSpPr/>
          <p:nvPr/>
        </p:nvGrpSpPr>
        <p:grpSpPr>
          <a:xfrm>
            <a:off x="10547173" y="6617550"/>
            <a:ext cx="775362" cy="775322"/>
            <a:chOff x="266768" y="1721375"/>
            <a:chExt cx="397907" cy="397887"/>
          </a:xfrm>
        </p:grpSpPr>
        <p:sp>
          <p:nvSpPr>
            <p:cNvPr id="8271" name="Google Shape;8271;p7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2" name="Google Shape;8272;p7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73" name="Google Shape;8273;p77"/>
          <p:cNvGrpSpPr/>
          <p:nvPr/>
        </p:nvGrpSpPr>
        <p:grpSpPr>
          <a:xfrm>
            <a:off x="14791176" y="6617847"/>
            <a:ext cx="775078" cy="773776"/>
            <a:chOff x="2408992" y="1722875"/>
            <a:chExt cx="397761" cy="397093"/>
          </a:xfrm>
        </p:grpSpPr>
        <p:sp>
          <p:nvSpPr>
            <p:cNvPr id="8274" name="Google Shape;8274;p77"/>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5" name="Google Shape;8275;p77"/>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76" name="Google Shape;8276;p77"/>
          <p:cNvGrpSpPr/>
          <p:nvPr/>
        </p:nvGrpSpPr>
        <p:grpSpPr>
          <a:xfrm>
            <a:off x="11152807" y="7656610"/>
            <a:ext cx="775281" cy="775281"/>
            <a:chOff x="7199196" y="1561258"/>
            <a:chExt cx="397866" cy="397866"/>
          </a:xfrm>
        </p:grpSpPr>
        <p:sp>
          <p:nvSpPr>
            <p:cNvPr id="8277" name="Google Shape;8277;p77"/>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8" name="Google Shape;8278;p77"/>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9" name="Google Shape;8279;p77"/>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80" name="Google Shape;8280;p77"/>
          <p:cNvGrpSpPr/>
          <p:nvPr/>
        </p:nvGrpSpPr>
        <p:grpSpPr>
          <a:xfrm>
            <a:off x="12664564" y="6617075"/>
            <a:ext cx="775322" cy="775322"/>
            <a:chOff x="1379798" y="1723250"/>
            <a:chExt cx="397887" cy="397887"/>
          </a:xfrm>
        </p:grpSpPr>
        <p:sp>
          <p:nvSpPr>
            <p:cNvPr id="8281" name="Google Shape;8281;p7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2" name="Google Shape;8282;p7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3" name="Google Shape;8283;p7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4" name="Google Shape;8284;p7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285" name="Google Shape;8285;p77"/>
          <p:cNvGrpSpPr/>
          <p:nvPr/>
        </p:nvGrpSpPr>
        <p:grpSpPr>
          <a:xfrm>
            <a:off x="11602484" y="6617075"/>
            <a:ext cx="775281" cy="775322"/>
            <a:chOff x="864491" y="1723250"/>
            <a:chExt cx="397866" cy="397887"/>
          </a:xfrm>
        </p:grpSpPr>
        <p:sp>
          <p:nvSpPr>
            <p:cNvPr id="8286" name="Google Shape;8286;p7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7" name="Google Shape;8287;p7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8" name="Google Shape;8288;p7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289" name="Google Shape;8289;p77"/>
          <p:cNvSpPr/>
          <p:nvPr/>
        </p:nvSpPr>
        <p:spPr>
          <a:xfrm>
            <a:off x="13726685" y="6687530"/>
            <a:ext cx="777692" cy="634289"/>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290" name="Google Shape;8290;p77"/>
          <p:cNvGrpSpPr/>
          <p:nvPr/>
        </p:nvGrpSpPr>
        <p:grpSpPr>
          <a:xfrm>
            <a:off x="13136139" y="7654119"/>
            <a:ext cx="777932" cy="777932"/>
            <a:chOff x="1190625" y="238125"/>
            <a:chExt cx="5235075" cy="5235075"/>
          </a:xfrm>
        </p:grpSpPr>
        <p:sp>
          <p:nvSpPr>
            <p:cNvPr id="8291" name="Google Shape;8291;p7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92" name="Google Shape;8292;p7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293" name="Google Shape;8293;p77"/>
          <p:cNvSpPr txBox="1"/>
          <p:nvPr>
            <p:ph type="title"/>
          </p:nvPr>
        </p:nvSpPr>
        <p:spPr>
          <a:xfrm>
            <a:off x="1446900" y="1022050"/>
            <a:ext cx="15394200" cy="9648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97" name="Shape 8297"/>
        <p:cNvGrpSpPr/>
        <p:nvPr/>
      </p:nvGrpSpPr>
      <p:grpSpPr>
        <a:xfrm>
          <a:off x="0" y="0"/>
          <a:ext cx="0" cy="0"/>
          <a:chOff x="0" y="0"/>
          <a:chExt cx="0" cy="0"/>
        </a:xfrm>
      </p:grpSpPr>
      <p:pic>
        <p:nvPicPr>
          <p:cNvPr id="8298" name="Google Shape;8298;p78">
            <a:hlinkClick r:id="rId3"/>
          </p:cNvPr>
          <p:cNvPicPr preferRelativeResize="0"/>
          <p:nvPr/>
        </p:nvPicPr>
        <p:blipFill>
          <a:blip r:embed="rId4">
            <a:alphaModFix/>
          </a:blip>
          <a:stretch>
            <a:fillRect/>
          </a:stretch>
        </p:blipFill>
        <p:spPr>
          <a:xfrm>
            <a:off x="6902126" y="4246150"/>
            <a:ext cx="4483748" cy="17946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5"/>
          <p:cNvSpPr txBox="1"/>
          <p:nvPr>
            <p:ph type="title"/>
          </p:nvPr>
        </p:nvSpPr>
        <p:spPr>
          <a:xfrm>
            <a:off x="3340830" y="4616978"/>
            <a:ext cx="9957600" cy="1725000"/>
          </a:xfrm>
          <a:prstGeom prst="rect">
            <a:avLst/>
          </a:prstGeom>
        </p:spPr>
        <p:txBody>
          <a:bodyPr anchorCtr="0" anchor="b" bIns="182850" lIns="182850" spcFirstLastPara="1" rIns="182850" wrap="square" tIns="182850">
            <a:noAutofit/>
          </a:bodyPr>
          <a:lstStyle/>
          <a:p>
            <a:pPr indent="0" lvl="0" marL="0" rtl="0" algn="r">
              <a:spcBef>
                <a:spcPts val="0"/>
              </a:spcBef>
              <a:spcAft>
                <a:spcPts val="0"/>
              </a:spcAft>
              <a:buNone/>
            </a:pPr>
            <a:r>
              <a:rPr lang="en"/>
              <a:t>About the patient</a:t>
            </a:r>
            <a:endParaRPr/>
          </a:p>
        </p:txBody>
      </p:sp>
      <p:sp>
        <p:nvSpPr>
          <p:cNvPr id="327" name="Google Shape;327;p35"/>
          <p:cNvSpPr txBox="1"/>
          <p:nvPr>
            <p:ph idx="2" type="title"/>
          </p:nvPr>
        </p:nvSpPr>
        <p:spPr>
          <a:xfrm>
            <a:off x="13675390" y="4616978"/>
            <a:ext cx="3182400" cy="31866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01</a:t>
            </a:r>
            <a:endParaRPr/>
          </a:p>
        </p:txBody>
      </p:sp>
      <p:sp>
        <p:nvSpPr>
          <p:cNvPr id="328" name="Google Shape;328;p35"/>
          <p:cNvSpPr txBox="1"/>
          <p:nvPr>
            <p:ph idx="1" type="subTitle"/>
          </p:nvPr>
        </p:nvSpPr>
        <p:spPr>
          <a:xfrm>
            <a:off x="3339331" y="6342022"/>
            <a:ext cx="9960600" cy="1461600"/>
          </a:xfrm>
          <a:prstGeom prst="rect">
            <a:avLst/>
          </a:prstGeom>
        </p:spPr>
        <p:txBody>
          <a:bodyPr anchorCtr="0" anchor="t" bIns="182850" lIns="182850" spcFirstLastPara="1" rIns="182850" wrap="square" tIns="182850">
            <a:noAutofit/>
          </a:bodyPr>
          <a:lstStyle/>
          <a:p>
            <a:pPr indent="0" lvl="0" marL="0" rtl="0" algn="r">
              <a:spcBef>
                <a:spcPts val="0"/>
              </a:spcBef>
              <a:spcAft>
                <a:spcPts val="0"/>
              </a:spcAft>
              <a:buNone/>
            </a:pPr>
            <a:r>
              <a:rPr lang="en"/>
              <a:t>You can enter a subtitle here if you need it</a:t>
            </a:r>
            <a:endParaRPr/>
          </a:p>
        </p:txBody>
      </p:sp>
      <p:sp>
        <p:nvSpPr>
          <p:cNvPr id="329" name="Google Shape;329;p35"/>
          <p:cNvSpPr/>
          <p:nvPr/>
        </p:nvSpPr>
        <p:spPr>
          <a:xfrm>
            <a:off x="1430210" y="5124578"/>
            <a:ext cx="2171400" cy="21714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6"/>
          <p:cNvSpPr txBox="1"/>
          <p:nvPr>
            <p:ph type="title"/>
          </p:nvPr>
        </p:nvSpPr>
        <p:spPr>
          <a:xfrm>
            <a:off x="4622700" y="3138400"/>
            <a:ext cx="9042600" cy="40104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None/>
            </a:pPr>
            <a:r>
              <a:rPr lang="en"/>
              <a:t>Awesome words</a:t>
            </a:r>
            <a:endParaRPr/>
          </a:p>
        </p:txBody>
      </p:sp>
      <p:sp>
        <p:nvSpPr>
          <p:cNvPr id="335" name="Google Shape;335;p36"/>
          <p:cNvSpPr/>
          <p:nvPr/>
        </p:nvSpPr>
        <p:spPr>
          <a:xfrm>
            <a:off x="2289475" y="4184400"/>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36" name="Google Shape;336;p36"/>
          <p:cNvSpPr/>
          <p:nvPr/>
        </p:nvSpPr>
        <p:spPr>
          <a:xfrm>
            <a:off x="14080325" y="4184400"/>
            <a:ext cx="1918200" cy="1918200"/>
          </a:xfrm>
          <a:prstGeom prst="star16">
            <a:avLst>
              <a:gd fmla="val 37500" name="adj"/>
            </a:avLst>
          </a:pr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7"/>
          <p:cNvSpPr txBox="1"/>
          <p:nvPr>
            <p:ph idx="1" type="subTitle"/>
          </p:nvPr>
        </p:nvSpPr>
        <p:spPr>
          <a:xfrm>
            <a:off x="2192200" y="5146433"/>
            <a:ext cx="4320000" cy="979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Mercury</a:t>
            </a:r>
            <a:endParaRPr/>
          </a:p>
        </p:txBody>
      </p:sp>
      <p:sp>
        <p:nvSpPr>
          <p:cNvPr id="342" name="Google Shape;342;p37"/>
          <p:cNvSpPr txBox="1"/>
          <p:nvPr>
            <p:ph idx="5" type="subTitle"/>
          </p:nvPr>
        </p:nvSpPr>
        <p:spPr>
          <a:xfrm>
            <a:off x="6984000" y="5146433"/>
            <a:ext cx="4320000" cy="979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Venus</a:t>
            </a:r>
            <a:endParaRPr/>
          </a:p>
        </p:txBody>
      </p:sp>
      <p:sp>
        <p:nvSpPr>
          <p:cNvPr id="343" name="Google Shape;343;p37"/>
          <p:cNvSpPr txBox="1"/>
          <p:nvPr>
            <p:ph idx="6" type="subTitle"/>
          </p:nvPr>
        </p:nvSpPr>
        <p:spPr>
          <a:xfrm>
            <a:off x="11775800" y="5146433"/>
            <a:ext cx="4320000" cy="9792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Mars</a:t>
            </a:r>
            <a:endParaRPr/>
          </a:p>
        </p:txBody>
      </p:sp>
      <p:sp>
        <p:nvSpPr>
          <p:cNvPr id="344" name="Google Shape;344;p37"/>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Identifying information</a:t>
            </a:r>
            <a:endParaRPr/>
          </a:p>
        </p:txBody>
      </p:sp>
      <p:sp>
        <p:nvSpPr>
          <p:cNvPr id="345" name="Google Shape;345;p37"/>
          <p:cNvSpPr txBox="1"/>
          <p:nvPr>
            <p:ph idx="2" type="subTitle"/>
          </p:nvPr>
        </p:nvSpPr>
        <p:spPr>
          <a:xfrm>
            <a:off x="2194300" y="5907850"/>
            <a:ext cx="4315800" cy="2439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346" name="Google Shape;346;p37"/>
          <p:cNvSpPr txBox="1"/>
          <p:nvPr>
            <p:ph idx="3" type="subTitle"/>
          </p:nvPr>
        </p:nvSpPr>
        <p:spPr>
          <a:xfrm>
            <a:off x="6986100" y="5907850"/>
            <a:ext cx="4315800" cy="2439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Venus has a beautiful name and is the second planet from the Sun</a:t>
            </a:r>
            <a:endParaRPr/>
          </a:p>
        </p:txBody>
      </p:sp>
      <p:sp>
        <p:nvSpPr>
          <p:cNvPr id="347" name="Google Shape;347;p37"/>
          <p:cNvSpPr txBox="1"/>
          <p:nvPr>
            <p:ph idx="4" type="subTitle"/>
          </p:nvPr>
        </p:nvSpPr>
        <p:spPr>
          <a:xfrm>
            <a:off x="11777900" y="5907850"/>
            <a:ext cx="4315800" cy="24396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Despite being red, Mars is actually a cold place. It’s full of iron oxide dust</a:t>
            </a:r>
            <a:endParaRPr/>
          </a:p>
        </p:txBody>
      </p:sp>
      <p:grpSp>
        <p:nvGrpSpPr>
          <p:cNvPr id="348" name="Google Shape;348;p37"/>
          <p:cNvGrpSpPr/>
          <p:nvPr/>
        </p:nvGrpSpPr>
        <p:grpSpPr>
          <a:xfrm>
            <a:off x="3712000" y="3816549"/>
            <a:ext cx="1280400" cy="1280400"/>
            <a:chOff x="1399138" y="1886147"/>
            <a:chExt cx="640200" cy="640200"/>
          </a:xfrm>
        </p:grpSpPr>
        <p:sp>
          <p:nvSpPr>
            <p:cNvPr id="349" name="Google Shape;349;p37"/>
            <p:cNvSpPr/>
            <p:nvPr/>
          </p:nvSpPr>
          <p:spPr>
            <a:xfrm>
              <a:off x="1399138" y="1886147"/>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50" name="Google Shape;350;p37"/>
            <p:cNvGrpSpPr/>
            <p:nvPr/>
          </p:nvGrpSpPr>
          <p:grpSpPr>
            <a:xfrm>
              <a:off x="1535294" y="2097443"/>
              <a:ext cx="367887" cy="217608"/>
              <a:chOff x="1512314" y="2257817"/>
              <a:chExt cx="367887" cy="217608"/>
            </a:xfrm>
          </p:grpSpPr>
          <p:sp>
            <p:nvSpPr>
              <p:cNvPr id="351" name="Google Shape;351;p37"/>
              <p:cNvSpPr/>
              <p:nvPr/>
            </p:nvSpPr>
            <p:spPr>
              <a:xfrm>
                <a:off x="1680863" y="2442161"/>
                <a:ext cx="87238" cy="33264"/>
              </a:xfrm>
              <a:custGeom>
                <a:rect b="b" l="l" r="r" t="t"/>
                <a:pathLst>
                  <a:path extrusionOk="0" h="954" w="2502">
                    <a:moveTo>
                      <a:pt x="477" y="1"/>
                    </a:moveTo>
                    <a:cubicBezTo>
                      <a:pt x="191" y="1"/>
                      <a:pt x="1" y="215"/>
                      <a:pt x="1" y="477"/>
                    </a:cubicBezTo>
                    <a:cubicBezTo>
                      <a:pt x="1" y="739"/>
                      <a:pt x="191" y="953"/>
                      <a:pt x="477" y="953"/>
                    </a:cubicBezTo>
                    <a:lnTo>
                      <a:pt x="2025" y="953"/>
                    </a:lnTo>
                    <a:cubicBezTo>
                      <a:pt x="2287" y="953"/>
                      <a:pt x="2501" y="739"/>
                      <a:pt x="2501" y="477"/>
                    </a:cubicBezTo>
                    <a:cubicBezTo>
                      <a:pt x="2454" y="215"/>
                      <a:pt x="2263" y="1"/>
                      <a:pt x="202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2" name="Google Shape;352;p37"/>
              <p:cNvSpPr/>
              <p:nvPr/>
            </p:nvSpPr>
            <p:spPr>
              <a:xfrm>
                <a:off x="1702446" y="2388186"/>
                <a:ext cx="87238" cy="33264"/>
              </a:xfrm>
              <a:custGeom>
                <a:rect b="b" l="l" r="r" t="t"/>
                <a:pathLst>
                  <a:path extrusionOk="0" h="954" w="2502">
                    <a:moveTo>
                      <a:pt x="477" y="1"/>
                    </a:moveTo>
                    <a:cubicBezTo>
                      <a:pt x="215" y="1"/>
                      <a:pt x="1" y="215"/>
                      <a:pt x="1" y="477"/>
                    </a:cubicBezTo>
                    <a:cubicBezTo>
                      <a:pt x="1" y="739"/>
                      <a:pt x="215" y="953"/>
                      <a:pt x="477" y="953"/>
                    </a:cubicBezTo>
                    <a:lnTo>
                      <a:pt x="2025" y="953"/>
                    </a:lnTo>
                    <a:cubicBezTo>
                      <a:pt x="2287" y="953"/>
                      <a:pt x="2502" y="739"/>
                      <a:pt x="2502" y="477"/>
                    </a:cubicBezTo>
                    <a:cubicBezTo>
                      <a:pt x="2478" y="215"/>
                      <a:pt x="2263" y="1"/>
                      <a:pt x="202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3" name="Google Shape;353;p37"/>
              <p:cNvSpPr/>
              <p:nvPr/>
            </p:nvSpPr>
            <p:spPr>
              <a:xfrm>
                <a:off x="1702446" y="2334211"/>
                <a:ext cx="87238" cy="33264"/>
              </a:xfrm>
              <a:custGeom>
                <a:rect b="b" l="l" r="r" t="t"/>
                <a:pathLst>
                  <a:path extrusionOk="0" h="954" w="2502">
                    <a:moveTo>
                      <a:pt x="477" y="1"/>
                    </a:moveTo>
                    <a:cubicBezTo>
                      <a:pt x="215" y="1"/>
                      <a:pt x="1" y="215"/>
                      <a:pt x="1" y="477"/>
                    </a:cubicBezTo>
                    <a:cubicBezTo>
                      <a:pt x="1" y="739"/>
                      <a:pt x="215" y="953"/>
                      <a:pt x="477" y="953"/>
                    </a:cubicBezTo>
                    <a:lnTo>
                      <a:pt x="2025" y="953"/>
                    </a:lnTo>
                    <a:cubicBezTo>
                      <a:pt x="2287" y="953"/>
                      <a:pt x="2502" y="739"/>
                      <a:pt x="2502" y="477"/>
                    </a:cubicBezTo>
                    <a:cubicBezTo>
                      <a:pt x="2478" y="215"/>
                      <a:pt x="2263" y="1"/>
                      <a:pt x="202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4" name="Google Shape;354;p37"/>
              <p:cNvSpPr/>
              <p:nvPr/>
            </p:nvSpPr>
            <p:spPr>
              <a:xfrm>
                <a:off x="1727376" y="2279434"/>
                <a:ext cx="152824" cy="32462"/>
              </a:xfrm>
              <a:custGeom>
                <a:rect b="b" l="l" r="r" t="t"/>
                <a:pathLst>
                  <a:path extrusionOk="0" h="931" w="4383">
                    <a:moveTo>
                      <a:pt x="0" y="0"/>
                    </a:moveTo>
                    <a:lnTo>
                      <a:pt x="0" y="929"/>
                    </a:lnTo>
                    <a:lnTo>
                      <a:pt x="3906" y="929"/>
                    </a:lnTo>
                    <a:cubicBezTo>
                      <a:pt x="3919" y="930"/>
                      <a:pt x="3933" y="931"/>
                      <a:pt x="3946" y="931"/>
                    </a:cubicBezTo>
                    <a:cubicBezTo>
                      <a:pt x="4189" y="931"/>
                      <a:pt x="4382" y="725"/>
                      <a:pt x="4382" y="476"/>
                    </a:cubicBezTo>
                    <a:cubicBezTo>
                      <a:pt x="4382" y="214"/>
                      <a:pt x="4168" y="0"/>
                      <a:pt x="3906"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5" name="Google Shape;355;p37"/>
              <p:cNvSpPr/>
              <p:nvPr/>
            </p:nvSpPr>
            <p:spPr>
              <a:xfrm>
                <a:off x="1512314" y="2257817"/>
                <a:ext cx="194351" cy="216806"/>
              </a:xfrm>
              <a:custGeom>
                <a:rect b="b" l="l" r="r" t="t"/>
                <a:pathLst>
                  <a:path extrusionOk="0" h="6218" w="5574">
                    <a:moveTo>
                      <a:pt x="3287" y="1"/>
                    </a:moveTo>
                    <a:cubicBezTo>
                      <a:pt x="2596" y="1"/>
                      <a:pt x="1929" y="358"/>
                      <a:pt x="1548" y="1239"/>
                    </a:cubicBezTo>
                    <a:lnTo>
                      <a:pt x="0" y="1239"/>
                    </a:lnTo>
                    <a:lnTo>
                      <a:pt x="0" y="4954"/>
                    </a:lnTo>
                    <a:lnTo>
                      <a:pt x="1620" y="4954"/>
                    </a:lnTo>
                    <a:cubicBezTo>
                      <a:pt x="1739" y="5288"/>
                      <a:pt x="1977" y="5550"/>
                      <a:pt x="2287" y="5740"/>
                    </a:cubicBezTo>
                    <a:cubicBezTo>
                      <a:pt x="3153" y="6183"/>
                      <a:pt x="3951" y="6218"/>
                      <a:pt x="4205" y="6218"/>
                    </a:cubicBezTo>
                    <a:cubicBezTo>
                      <a:pt x="4252" y="6218"/>
                      <a:pt x="4280" y="6216"/>
                      <a:pt x="4287" y="6216"/>
                    </a:cubicBezTo>
                    <a:cubicBezTo>
                      <a:pt x="4025" y="5621"/>
                      <a:pt x="4311" y="4907"/>
                      <a:pt x="4954" y="4716"/>
                    </a:cubicBezTo>
                    <a:cubicBezTo>
                      <a:pt x="4716" y="4311"/>
                      <a:pt x="4787" y="3764"/>
                      <a:pt x="5144" y="3430"/>
                    </a:cubicBezTo>
                    <a:cubicBezTo>
                      <a:pt x="4906" y="3192"/>
                      <a:pt x="4787" y="2882"/>
                      <a:pt x="4835" y="2525"/>
                    </a:cubicBezTo>
                    <a:cubicBezTo>
                      <a:pt x="4287" y="2525"/>
                      <a:pt x="3882" y="2097"/>
                      <a:pt x="3882" y="1596"/>
                    </a:cubicBezTo>
                    <a:lnTo>
                      <a:pt x="3882" y="1287"/>
                    </a:lnTo>
                    <a:lnTo>
                      <a:pt x="4501" y="1287"/>
                    </a:lnTo>
                    <a:lnTo>
                      <a:pt x="4501" y="1382"/>
                    </a:lnTo>
                    <a:cubicBezTo>
                      <a:pt x="4501" y="1692"/>
                      <a:pt x="4740" y="1930"/>
                      <a:pt x="5025" y="1930"/>
                    </a:cubicBezTo>
                    <a:cubicBezTo>
                      <a:pt x="5335" y="1930"/>
                      <a:pt x="5573" y="1692"/>
                      <a:pt x="5573" y="1382"/>
                    </a:cubicBezTo>
                    <a:lnTo>
                      <a:pt x="5573" y="358"/>
                    </a:lnTo>
                    <a:cubicBezTo>
                      <a:pt x="5573" y="168"/>
                      <a:pt x="5430" y="1"/>
                      <a:pt x="5216"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56" name="Google Shape;356;p37"/>
              <p:cNvSpPr/>
              <p:nvPr/>
            </p:nvSpPr>
            <p:spPr>
              <a:xfrm>
                <a:off x="1824517" y="2311791"/>
                <a:ext cx="44038" cy="64819"/>
              </a:xfrm>
              <a:custGeom>
                <a:rect b="b" l="l" r="r" t="t"/>
                <a:pathLst>
                  <a:path extrusionOk="0" h="1859" w="1263">
                    <a:moveTo>
                      <a:pt x="644" y="1"/>
                    </a:moveTo>
                    <a:cubicBezTo>
                      <a:pt x="644" y="1"/>
                      <a:pt x="1" y="882"/>
                      <a:pt x="1" y="1239"/>
                    </a:cubicBezTo>
                    <a:cubicBezTo>
                      <a:pt x="1" y="1596"/>
                      <a:pt x="310" y="1858"/>
                      <a:pt x="644" y="1858"/>
                    </a:cubicBezTo>
                    <a:cubicBezTo>
                      <a:pt x="953" y="1858"/>
                      <a:pt x="1263" y="1596"/>
                      <a:pt x="1263" y="1239"/>
                    </a:cubicBezTo>
                    <a:cubicBezTo>
                      <a:pt x="1263" y="882"/>
                      <a:pt x="644" y="1"/>
                      <a:pt x="64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357" name="Google Shape;357;p37"/>
          <p:cNvGrpSpPr/>
          <p:nvPr/>
        </p:nvGrpSpPr>
        <p:grpSpPr>
          <a:xfrm>
            <a:off x="8503800" y="3816549"/>
            <a:ext cx="1280400" cy="1280400"/>
            <a:chOff x="2218238" y="1256535"/>
            <a:chExt cx="640200" cy="640200"/>
          </a:xfrm>
        </p:grpSpPr>
        <p:sp>
          <p:nvSpPr>
            <p:cNvPr id="358" name="Google Shape;358;p37"/>
            <p:cNvSpPr/>
            <p:nvPr/>
          </p:nvSpPr>
          <p:spPr>
            <a:xfrm>
              <a:off x="2218238"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59" name="Google Shape;359;p37"/>
            <p:cNvGrpSpPr/>
            <p:nvPr/>
          </p:nvGrpSpPr>
          <p:grpSpPr>
            <a:xfrm>
              <a:off x="2354812" y="1403501"/>
              <a:ext cx="367050" cy="346269"/>
              <a:chOff x="2353457" y="1576959"/>
              <a:chExt cx="367050" cy="346269"/>
            </a:xfrm>
          </p:grpSpPr>
          <p:sp>
            <p:nvSpPr>
              <p:cNvPr id="360" name="Google Shape;360;p37"/>
              <p:cNvSpPr/>
              <p:nvPr/>
            </p:nvSpPr>
            <p:spPr>
              <a:xfrm>
                <a:off x="2353457" y="1576959"/>
                <a:ext cx="367050" cy="346269"/>
              </a:xfrm>
              <a:custGeom>
                <a:rect b="b" l="l" r="r" t="t"/>
                <a:pathLst>
                  <a:path extrusionOk="0" h="9931" w="10527">
                    <a:moveTo>
                      <a:pt x="5240" y="4096"/>
                    </a:moveTo>
                    <a:cubicBezTo>
                      <a:pt x="5740" y="4096"/>
                      <a:pt x="6216" y="4549"/>
                      <a:pt x="6597" y="5358"/>
                    </a:cubicBezTo>
                    <a:cubicBezTo>
                      <a:pt x="6907" y="5977"/>
                      <a:pt x="7073" y="6716"/>
                      <a:pt x="7073" y="7192"/>
                    </a:cubicBezTo>
                    <a:cubicBezTo>
                      <a:pt x="7145" y="8240"/>
                      <a:pt x="6311" y="9073"/>
                      <a:pt x="5264" y="9073"/>
                    </a:cubicBezTo>
                    <a:cubicBezTo>
                      <a:pt x="4216" y="9073"/>
                      <a:pt x="3382" y="8240"/>
                      <a:pt x="3382" y="7192"/>
                    </a:cubicBezTo>
                    <a:cubicBezTo>
                      <a:pt x="3382" y="6692"/>
                      <a:pt x="3597" y="5954"/>
                      <a:pt x="3858" y="5358"/>
                    </a:cubicBezTo>
                    <a:cubicBezTo>
                      <a:pt x="4240" y="4501"/>
                      <a:pt x="4716" y="4096"/>
                      <a:pt x="5240" y="4096"/>
                    </a:cubicBezTo>
                    <a:close/>
                    <a:moveTo>
                      <a:pt x="2858" y="0"/>
                    </a:moveTo>
                    <a:lnTo>
                      <a:pt x="2668" y="167"/>
                    </a:lnTo>
                    <a:cubicBezTo>
                      <a:pt x="1953" y="881"/>
                      <a:pt x="1834" y="2048"/>
                      <a:pt x="2406" y="2905"/>
                    </a:cubicBezTo>
                    <a:lnTo>
                      <a:pt x="2811" y="3501"/>
                    </a:lnTo>
                    <a:cubicBezTo>
                      <a:pt x="2692" y="3691"/>
                      <a:pt x="2620" y="3834"/>
                      <a:pt x="2501" y="4049"/>
                    </a:cubicBezTo>
                    <a:cubicBezTo>
                      <a:pt x="1787" y="4001"/>
                      <a:pt x="1191" y="3596"/>
                      <a:pt x="858" y="2977"/>
                    </a:cubicBezTo>
                    <a:lnTo>
                      <a:pt x="286" y="3239"/>
                    </a:lnTo>
                    <a:cubicBezTo>
                      <a:pt x="667" y="3977"/>
                      <a:pt x="1382" y="4525"/>
                      <a:pt x="2215" y="4644"/>
                    </a:cubicBezTo>
                    <a:cubicBezTo>
                      <a:pt x="2144" y="4834"/>
                      <a:pt x="2072" y="5073"/>
                      <a:pt x="2025" y="5287"/>
                    </a:cubicBezTo>
                    <a:cubicBezTo>
                      <a:pt x="1144" y="5382"/>
                      <a:pt x="405" y="5906"/>
                      <a:pt x="1" y="6692"/>
                    </a:cubicBezTo>
                    <a:lnTo>
                      <a:pt x="548" y="6954"/>
                    </a:lnTo>
                    <a:cubicBezTo>
                      <a:pt x="834" y="6430"/>
                      <a:pt x="1310" y="6073"/>
                      <a:pt x="1858" y="5906"/>
                    </a:cubicBezTo>
                    <a:lnTo>
                      <a:pt x="1858" y="5906"/>
                    </a:lnTo>
                    <a:cubicBezTo>
                      <a:pt x="1810" y="6263"/>
                      <a:pt x="1810" y="6573"/>
                      <a:pt x="1834" y="6859"/>
                    </a:cubicBezTo>
                    <a:cubicBezTo>
                      <a:pt x="905" y="7192"/>
                      <a:pt x="262" y="8049"/>
                      <a:pt x="262" y="9073"/>
                    </a:cubicBezTo>
                    <a:lnTo>
                      <a:pt x="262" y="9931"/>
                    </a:lnTo>
                    <a:lnTo>
                      <a:pt x="882" y="9931"/>
                    </a:lnTo>
                    <a:lnTo>
                      <a:pt x="882" y="9073"/>
                    </a:lnTo>
                    <a:cubicBezTo>
                      <a:pt x="882" y="8359"/>
                      <a:pt x="1334" y="7740"/>
                      <a:pt x="1953" y="7502"/>
                    </a:cubicBezTo>
                    <a:cubicBezTo>
                      <a:pt x="2382" y="8883"/>
                      <a:pt x="3692" y="9931"/>
                      <a:pt x="5240" y="9931"/>
                    </a:cubicBezTo>
                    <a:cubicBezTo>
                      <a:pt x="6811" y="9931"/>
                      <a:pt x="8097" y="8883"/>
                      <a:pt x="8502" y="7502"/>
                    </a:cubicBezTo>
                    <a:cubicBezTo>
                      <a:pt x="9121" y="7740"/>
                      <a:pt x="9574" y="8359"/>
                      <a:pt x="9574" y="9073"/>
                    </a:cubicBezTo>
                    <a:lnTo>
                      <a:pt x="9574" y="9931"/>
                    </a:lnTo>
                    <a:lnTo>
                      <a:pt x="10193" y="9931"/>
                    </a:lnTo>
                    <a:lnTo>
                      <a:pt x="10193" y="9073"/>
                    </a:lnTo>
                    <a:cubicBezTo>
                      <a:pt x="10265" y="8049"/>
                      <a:pt x="9598" y="7168"/>
                      <a:pt x="8693" y="6859"/>
                    </a:cubicBezTo>
                    <a:cubicBezTo>
                      <a:pt x="8717" y="6549"/>
                      <a:pt x="8717" y="6239"/>
                      <a:pt x="8645" y="5906"/>
                    </a:cubicBezTo>
                    <a:lnTo>
                      <a:pt x="8645" y="5906"/>
                    </a:lnTo>
                    <a:cubicBezTo>
                      <a:pt x="9217" y="6025"/>
                      <a:pt x="9693" y="6430"/>
                      <a:pt x="9955" y="6954"/>
                    </a:cubicBezTo>
                    <a:lnTo>
                      <a:pt x="10527" y="6692"/>
                    </a:lnTo>
                    <a:cubicBezTo>
                      <a:pt x="10146" y="5906"/>
                      <a:pt x="9360" y="5382"/>
                      <a:pt x="8502" y="5287"/>
                    </a:cubicBezTo>
                    <a:cubicBezTo>
                      <a:pt x="8431" y="5073"/>
                      <a:pt x="8359" y="4834"/>
                      <a:pt x="8288" y="4644"/>
                    </a:cubicBezTo>
                    <a:cubicBezTo>
                      <a:pt x="9121" y="4525"/>
                      <a:pt x="9836" y="4001"/>
                      <a:pt x="10217" y="3239"/>
                    </a:cubicBezTo>
                    <a:lnTo>
                      <a:pt x="9669" y="2977"/>
                    </a:lnTo>
                    <a:cubicBezTo>
                      <a:pt x="9336" y="3596"/>
                      <a:pt x="8717" y="4001"/>
                      <a:pt x="8026" y="4049"/>
                    </a:cubicBezTo>
                    <a:cubicBezTo>
                      <a:pt x="7931" y="3858"/>
                      <a:pt x="7812" y="3691"/>
                      <a:pt x="7693" y="3501"/>
                    </a:cubicBezTo>
                    <a:lnTo>
                      <a:pt x="8121" y="2905"/>
                    </a:lnTo>
                    <a:cubicBezTo>
                      <a:pt x="8669" y="2048"/>
                      <a:pt x="8550" y="905"/>
                      <a:pt x="7836" y="167"/>
                    </a:cubicBezTo>
                    <a:lnTo>
                      <a:pt x="7669" y="0"/>
                    </a:lnTo>
                    <a:lnTo>
                      <a:pt x="7216" y="429"/>
                    </a:lnTo>
                    <a:lnTo>
                      <a:pt x="7407" y="619"/>
                    </a:lnTo>
                    <a:cubicBezTo>
                      <a:pt x="7907" y="1119"/>
                      <a:pt x="8002" y="1953"/>
                      <a:pt x="7574" y="2548"/>
                    </a:cubicBezTo>
                    <a:lnTo>
                      <a:pt x="7312" y="2977"/>
                    </a:lnTo>
                    <a:cubicBezTo>
                      <a:pt x="7169" y="2786"/>
                      <a:pt x="6978" y="2620"/>
                      <a:pt x="6811" y="2453"/>
                    </a:cubicBezTo>
                    <a:cubicBezTo>
                      <a:pt x="6550" y="3024"/>
                      <a:pt x="5954" y="3406"/>
                      <a:pt x="5264" y="3406"/>
                    </a:cubicBezTo>
                    <a:cubicBezTo>
                      <a:pt x="4573" y="3406"/>
                      <a:pt x="4001" y="3024"/>
                      <a:pt x="3716" y="2453"/>
                    </a:cubicBezTo>
                    <a:cubicBezTo>
                      <a:pt x="3525" y="2620"/>
                      <a:pt x="3358" y="2786"/>
                      <a:pt x="3215" y="2977"/>
                    </a:cubicBezTo>
                    <a:lnTo>
                      <a:pt x="2930" y="2548"/>
                    </a:lnTo>
                    <a:cubicBezTo>
                      <a:pt x="2525" y="1929"/>
                      <a:pt x="2620" y="1119"/>
                      <a:pt x="3120" y="619"/>
                    </a:cubicBezTo>
                    <a:lnTo>
                      <a:pt x="3287" y="429"/>
                    </a:lnTo>
                    <a:lnTo>
                      <a:pt x="285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1" name="Google Shape;361;p37"/>
              <p:cNvSpPr/>
              <p:nvPr/>
            </p:nvSpPr>
            <p:spPr>
              <a:xfrm>
                <a:off x="2492962" y="1740522"/>
                <a:ext cx="87204" cy="129568"/>
              </a:xfrm>
              <a:custGeom>
                <a:rect b="b" l="l" r="r" t="t"/>
                <a:pathLst>
                  <a:path extrusionOk="0" h="3716" w="2501">
                    <a:moveTo>
                      <a:pt x="1263" y="0"/>
                    </a:moveTo>
                    <a:cubicBezTo>
                      <a:pt x="1024" y="0"/>
                      <a:pt x="691" y="358"/>
                      <a:pt x="429" y="905"/>
                    </a:cubicBezTo>
                    <a:cubicBezTo>
                      <a:pt x="167" y="1501"/>
                      <a:pt x="0" y="2144"/>
                      <a:pt x="0" y="2477"/>
                    </a:cubicBezTo>
                    <a:cubicBezTo>
                      <a:pt x="0" y="3168"/>
                      <a:pt x="572" y="3716"/>
                      <a:pt x="1263" y="3716"/>
                    </a:cubicBezTo>
                    <a:cubicBezTo>
                      <a:pt x="1953" y="3716"/>
                      <a:pt x="2501" y="3168"/>
                      <a:pt x="2501" y="2477"/>
                    </a:cubicBezTo>
                    <a:cubicBezTo>
                      <a:pt x="2501" y="2120"/>
                      <a:pt x="2358" y="1453"/>
                      <a:pt x="2096" y="905"/>
                    </a:cubicBezTo>
                    <a:cubicBezTo>
                      <a:pt x="1810" y="358"/>
                      <a:pt x="1501" y="0"/>
                      <a:pt x="126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2" name="Google Shape;362;p37"/>
              <p:cNvSpPr/>
              <p:nvPr/>
            </p:nvSpPr>
            <p:spPr>
              <a:xfrm>
                <a:off x="2497948" y="1596031"/>
                <a:ext cx="77232" cy="77266"/>
              </a:xfrm>
              <a:custGeom>
                <a:rect b="b" l="l" r="r" t="t"/>
                <a:pathLst>
                  <a:path extrusionOk="0" h="2216" w="2215">
                    <a:moveTo>
                      <a:pt x="1120" y="1"/>
                    </a:moveTo>
                    <a:cubicBezTo>
                      <a:pt x="500" y="1"/>
                      <a:pt x="0" y="501"/>
                      <a:pt x="0" y="1120"/>
                    </a:cubicBezTo>
                    <a:cubicBezTo>
                      <a:pt x="0" y="1715"/>
                      <a:pt x="500" y="2216"/>
                      <a:pt x="1120" y="2216"/>
                    </a:cubicBezTo>
                    <a:cubicBezTo>
                      <a:pt x="1715" y="2216"/>
                      <a:pt x="2215" y="1715"/>
                      <a:pt x="2215" y="1120"/>
                    </a:cubicBezTo>
                    <a:cubicBezTo>
                      <a:pt x="2215" y="501"/>
                      <a:pt x="1715" y="1"/>
                      <a:pt x="1120"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363" name="Google Shape;363;p37"/>
          <p:cNvGrpSpPr/>
          <p:nvPr/>
        </p:nvGrpSpPr>
        <p:grpSpPr>
          <a:xfrm>
            <a:off x="13295600" y="3816549"/>
            <a:ext cx="1280400" cy="1280400"/>
            <a:chOff x="4640650" y="1256535"/>
            <a:chExt cx="640200" cy="640200"/>
          </a:xfrm>
        </p:grpSpPr>
        <p:sp>
          <p:nvSpPr>
            <p:cNvPr id="364" name="Google Shape;364;p37"/>
            <p:cNvSpPr/>
            <p:nvPr/>
          </p:nvSpPr>
          <p:spPr>
            <a:xfrm>
              <a:off x="4640650" y="1256535"/>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365" name="Google Shape;365;p37"/>
            <p:cNvGrpSpPr/>
            <p:nvPr/>
          </p:nvGrpSpPr>
          <p:grpSpPr>
            <a:xfrm>
              <a:off x="4830781" y="1392692"/>
              <a:ext cx="259937" cy="367887"/>
              <a:chOff x="4862766" y="1574448"/>
              <a:chExt cx="259937" cy="367887"/>
            </a:xfrm>
          </p:grpSpPr>
          <p:sp>
            <p:nvSpPr>
              <p:cNvPr id="366" name="Google Shape;366;p37"/>
              <p:cNvSpPr/>
              <p:nvPr/>
            </p:nvSpPr>
            <p:spPr>
              <a:xfrm>
                <a:off x="4862766" y="1574448"/>
                <a:ext cx="67294" cy="367887"/>
              </a:xfrm>
              <a:custGeom>
                <a:rect b="b" l="l" r="r" t="t"/>
                <a:pathLst>
                  <a:path extrusionOk="0" h="10551" w="1930">
                    <a:moveTo>
                      <a:pt x="1" y="1"/>
                    </a:moveTo>
                    <a:lnTo>
                      <a:pt x="1" y="10550"/>
                    </a:lnTo>
                    <a:lnTo>
                      <a:pt x="1263" y="10550"/>
                    </a:lnTo>
                    <a:lnTo>
                      <a:pt x="1263" y="9026"/>
                    </a:lnTo>
                    <a:cubicBezTo>
                      <a:pt x="1263" y="8336"/>
                      <a:pt x="1525" y="7693"/>
                      <a:pt x="1668" y="7097"/>
                    </a:cubicBezTo>
                    <a:cubicBezTo>
                      <a:pt x="1930" y="5859"/>
                      <a:pt x="1930" y="4716"/>
                      <a:pt x="1668" y="3478"/>
                    </a:cubicBezTo>
                    <a:cubicBezTo>
                      <a:pt x="1525" y="2882"/>
                      <a:pt x="1263" y="2239"/>
                      <a:pt x="1263" y="1549"/>
                    </a:cubicBezTo>
                    <a:lnTo>
                      <a:pt x="126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7" name="Google Shape;367;p37"/>
              <p:cNvSpPr/>
              <p:nvPr/>
            </p:nvSpPr>
            <p:spPr>
              <a:xfrm>
                <a:off x="4926713" y="1574448"/>
                <a:ext cx="130404" cy="365377"/>
              </a:xfrm>
              <a:custGeom>
                <a:rect b="b" l="l" r="r" t="t"/>
                <a:pathLst>
                  <a:path extrusionOk="0" h="10479" w="3740">
                    <a:moveTo>
                      <a:pt x="1001" y="1096"/>
                    </a:moveTo>
                    <a:lnTo>
                      <a:pt x="1572" y="1382"/>
                    </a:lnTo>
                    <a:lnTo>
                      <a:pt x="1263" y="2001"/>
                    </a:lnTo>
                    <a:lnTo>
                      <a:pt x="691" y="1739"/>
                    </a:lnTo>
                    <a:lnTo>
                      <a:pt x="1001" y="1096"/>
                    </a:lnTo>
                    <a:close/>
                    <a:moveTo>
                      <a:pt x="2811" y="1096"/>
                    </a:moveTo>
                    <a:lnTo>
                      <a:pt x="3097" y="1739"/>
                    </a:lnTo>
                    <a:lnTo>
                      <a:pt x="2549" y="2001"/>
                    </a:lnTo>
                    <a:lnTo>
                      <a:pt x="2239" y="1382"/>
                    </a:lnTo>
                    <a:lnTo>
                      <a:pt x="2811" y="1096"/>
                    </a:lnTo>
                    <a:close/>
                    <a:moveTo>
                      <a:pt x="1596" y="2382"/>
                    </a:moveTo>
                    <a:lnTo>
                      <a:pt x="2192" y="2596"/>
                    </a:lnTo>
                    <a:lnTo>
                      <a:pt x="1882" y="3525"/>
                    </a:lnTo>
                    <a:lnTo>
                      <a:pt x="1287" y="3311"/>
                    </a:lnTo>
                    <a:lnTo>
                      <a:pt x="1596" y="2382"/>
                    </a:lnTo>
                    <a:close/>
                    <a:moveTo>
                      <a:pt x="2192" y="4549"/>
                    </a:moveTo>
                    <a:lnTo>
                      <a:pt x="2477" y="5478"/>
                    </a:lnTo>
                    <a:lnTo>
                      <a:pt x="1882" y="5692"/>
                    </a:lnTo>
                    <a:lnTo>
                      <a:pt x="1596" y="4763"/>
                    </a:lnTo>
                    <a:lnTo>
                      <a:pt x="2192" y="4549"/>
                    </a:lnTo>
                    <a:close/>
                    <a:moveTo>
                      <a:pt x="1596" y="6692"/>
                    </a:moveTo>
                    <a:lnTo>
                      <a:pt x="2168" y="6978"/>
                    </a:lnTo>
                    <a:lnTo>
                      <a:pt x="1858" y="7597"/>
                    </a:lnTo>
                    <a:lnTo>
                      <a:pt x="1287" y="7335"/>
                    </a:lnTo>
                    <a:lnTo>
                      <a:pt x="1596" y="6692"/>
                    </a:lnTo>
                    <a:close/>
                    <a:moveTo>
                      <a:pt x="2525" y="8240"/>
                    </a:moveTo>
                    <a:lnTo>
                      <a:pt x="3073" y="8526"/>
                    </a:lnTo>
                    <a:lnTo>
                      <a:pt x="2787" y="9145"/>
                    </a:lnTo>
                    <a:lnTo>
                      <a:pt x="2215" y="8883"/>
                    </a:lnTo>
                    <a:lnTo>
                      <a:pt x="2525" y="8240"/>
                    </a:lnTo>
                    <a:close/>
                    <a:moveTo>
                      <a:pt x="1572" y="8359"/>
                    </a:moveTo>
                    <a:lnTo>
                      <a:pt x="1572" y="9002"/>
                    </a:lnTo>
                    <a:cubicBezTo>
                      <a:pt x="1382" y="9002"/>
                      <a:pt x="1263" y="9145"/>
                      <a:pt x="1263" y="9288"/>
                    </a:cubicBezTo>
                    <a:lnTo>
                      <a:pt x="644" y="9288"/>
                    </a:lnTo>
                    <a:cubicBezTo>
                      <a:pt x="644" y="8788"/>
                      <a:pt x="1048" y="8359"/>
                      <a:pt x="1572" y="8359"/>
                    </a:cubicBezTo>
                    <a:close/>
                    <a:moveTo>
                      <a:pt x="1" y="1"/>
                    </a:moveTo>
                    <a:lnTo>
                      <a:pt x="1" y="1525"/>
                    </a:lnTo>
                    <a:cubicBezTo>
                      <a:pt x="1" y="2096"/>
                      <a:pt x="286" y="2692"/>
                      <a:pt x="429" y="3311"/>
                    </a:cubicBezTo>
                    <a:cubicBezTo>
                      <a:pt x="715" y="4621"/>
                      <a:pt x="715" y="5859"/>
                      <a:pt x="429" y="7169"/>
                    </a:cubicBezTo>
                    <a:cubicBezTo>
                      <a:pt x="286" y="7812"/>
                      <a:pt x="1" y="8407"/>
                      <a:pt x="1" y="8955"/>
                    </a:cubicBezTo>
                    <a:lnTo>
                      <a:pt x="1" y="10479"/>
                    </a:lnTo>
                    <a:lnTo>
                      <a:pt x="3740" y="10479"/>
                    </a:lnTo>
                    <a:lnTo>
                      <a:pt x="3740" y="8955"/>
                    </a:lnTo>
                    <a:cubicBezTo>
                      <a:pt x="3740" y="8407"/>
                      <a:pt x="3478" y="7812"/>
                      <a:pt x="3311" y="7169"/>
                    </a:cubicBezTo>
                    <a:cubicBezTo>
                      <a:pt x="3025" y="5859"/>
                      <a:pt x="3025" y="4621"/>
                      <a:pt x="3311" y="3311"/>
                    </a:cubicBezTo>
                    <a:cubicBezTo>
                      <a:pt x="3478" y="2715"/>
                      <a:pt x="3740" y="2120"/>
                      <a:pt x="3740" y="1549"/>
                    </a:cubicBezTo>
                    <a:lnTo>
                      <a:pt x="3740"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368" name="Google Shape;368;p37"/>
              <p:cNvSpPr/>
              <p:nvPr/>
            </p:nvSpPr>
            <p:spPr>
              <a:xfrm>
                <a:off x="5054607" y="1574448"/>
                <a:ext cx="68096" cy="366213"/>
              </a:xfrm>
              <a:custGeom>
                <a:rect b="b" l="l" r="r" t="t"/>
                <a:pathLst>
                  <a:path extrusionOk="0" h="10503" w="1953">
                    <a:moveTo>
                      <a:pt x="691" y="1"/>
                    </a:moveTo>
                    <a:lnTo>
                      <a:pt x="691" y="1525"/>
                    </a:lnTo>
                    <a:cubicBezTo>
                      <a:pt x="691" y="2215"/>
                      <a:pt x="429" y="2858"/>
                      <a:pt x="286" y="3454"/>
                    </a:cubicBezTo>
                    <a:cubicBezTo>
                      <a:pt x="0" y="4668"/>
                      <a:pt x="0" y="5835"/>
                      <a:pt x="286" y="7050"/>
                    </a:cubicBezTo>
                    <a:cubicBezTo>
                      <a:pt x="429" y="7645"/>
                      <a:pt x="691" y="8312"/>
                      <a:pt x="691" y="9002"/>
                    </a:cubicBezTo>
                    <a:lnTo>
                      <a:pt x="691" y="10503"/>
                    </a:lnTo>
                    <a:lnTo>
                      <a:pt x="1953" y="10503"/>
                    </a:lnTo>
                    <a:lnTo>
                      <a:pt x="1953"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8"/>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Patient medical history</a:t>
            </a:r>
            <a:endParaRPr/>
          </a:p>
        </p:txBody>
      </p:sp>
      <p:sp>
        <p:nvSpPr>
          <p:cNvPr id="374" name="Google Shape;374;p38"/>
          <p:cNvSpPr txBox="1"/>
          <p:nvPr/>
        </p:nvSpPr>
        <p:spPr>
          <a:xfrm>
            <a:off x="1442400" y="7196783"/>
            <a:ext cx="4791600" cy="9378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200">
                <a:solidFill>
                  <a:schemeClr val="dk1"/>
                </a:solidFill>
                <a:latin typeface="Archivo Black"/>
                <a:ea typeface="Archivo Black"/>
                <a:cs typeface="Archivo Black"/>
                <a:sym typeface="Archivo Black"/>
              </a:rPr>
              <a:t>Mercury</a:t>
            </a:r>
            <a:endParaRPr sz="4200">
              <a:solidFill>
                <a:schemeClr val="dk1"/>
              </a:solidFill>
              <a:latin typeface="Archivo Black"/>
              <a:ea typeface="Archivo Black"/>
              <a:cs typeface="Archivo Black"/>
              <a:sym typeface="Archivo Black"/>
            </a:endParaRPr>
          </a:p>
        </p:txBody>
      </p:sp>
      <p:sp>
        <p:nvSpPr>
          <p:cNvPr id="375" name="Google Shape;375;p38"/>
          <p:cNvSpPr txBox="1"/>
          <p:nvPr/>
        </p:nvSpPr>
        <p:spPr>
          <a:xfrm>
            <a:off x="12054003" y="7196783"/>
            <a:ext cx="4791600" cy="9378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200">
                <a:solidFill>
                  <a:schemeClr val="dk1"/>
                </a:solidFill>
                <a:latin typeface="Archivo Black"/>
                <a:ea typeface="Archivo Black"/>
                <a:cs typeface="Archivo Black"/>
                <a:sym typeface="Archivo Black"/>
              </a:rPr>
              <a:t>Saturn</a:t>
            </a:r>
            <a:endParaRPr sz="4200">
              <a:solidFill>
                <a:schemeClr val="dk1"/>
              </a:solidFill>
              <a:latin typeface="Archivo Black"/>
              <a:ea typeface="Archivo Black"/>
              <a:cs typeface="Archivo Black"/>
              <a:sym typeface="Archivo Black"/>
            </a:endParaRPr>
          </a:p>
        </p:txBody>
      </p:sp>
      <p:sp>
        <p:nvSpPr>
          <p:cNvPr id="376" name="Google Shape;376;p38"/>
          <p:cNvSpPr txBox="1"/>
          <p:nvPr/>
        </p:nvSpPr>
        <p:spPr>
          <a:xfrm>
            <a:off x="6748202" y="7196783"/>
            <a:ext cx="4791600" cy="937800"/>
          </a:xfrm>
          <a:prstGeom prst="rect">
            <a:avLst/>
          </a:prstGeom>
          <a:noFill/>
          <a:ln>
            <a:noFill/>
          </a:ln>
        </p:spPr>
        <p:txBody>
          <a:bodyPr anchorCtr="0" anchor="b" bIns="182850" lIns="182850" spcFirstLastPara="1" rIns="182850" wrap="square" tIns="182850">
            <a:noAutofit/>
          </a:bodyPr>
          <a:lstStyle/>
          <a:p>
            <a:pPr indent="0" lvl="0" marL="0" rtl="0" algn="ctr">
              <a:spcBef>
                <a:spcPts val="0"/>
              </a:spcBef>
              <a:spcAft>
                <a:spcPts val="0"/>
              </a:spcAft>
              <a:buNone/>
            </a:pPr>
            <a:r>
              <a:rPr lang="en" sz="4200">
                <a:solidFill>
                  <a:schemeClr val="dk1"/>
                </a:solidFill>
                <a:latin typeface="Archivo Black"/>
                <a:ea typeface="Archivo Black"/>
                <a:cs typeface="Archivo Black"/>
                <a:sym typeface="Archivo Black"/>
              </a:rPr>
              <a:t>Mars</a:t>
            </a:r>
            <a:endParaRPr sz="4200">
              <a:solidFill>
                <a:schemeClr val="dk1"/>
              </a:solidFill>
              <a:latin typeface="Archivo Black"/>
              <a:ea typeface="Archivo Black"/>
              <a:cs typeface="Archivo Black"/>
              <a:sym typeface="Archivo Black"/>
            </a:endParaRPr>
          </a:p>
        </p:txBody>
      </p:sp>
      <p:pic>
        <p:nvPicPr>
          <p:cNvPr id="377" name="Google Shape;377;p38"/>
          <p:cNvPicPr preferRelativeResize="0"/>
          <p:nvPr/>
        </p:nvPicPr>
        <p:blipFill rotWithShape="1">
          <a:blip r:embed="rId3">
            <a:alphaModFix/>
          </a:blip>
          <a:srcRect b="67456" l="50500" r="14857" t="3587"/>
          <a:stretch/>
        </p:blipFill>
        <p:spPr>
          <a:xfrm>
            <a:off x="2974495" y="2484900"/>
            <a:ext cx="5483400" cy="3059400"/>
          </a:xfrm>
          <a:prstGeom prst="round2DiagRect">
            <a:avLst>
              <a:gd fmla="val 16667" name="adj1"/>
              <a:gd fmla="val 0" name="adj2"/>
            </a:avLst>
          </a:prstGeom>
          <a:noFill/>
          <a:ln cap="flat" cmpd="sng" w="19050">
            <a:solidFill>
              <a:schemeClr val="dk2"/>
            </a:solidFill>
            <a:prstDash val="solid"/>
            <a:miter lim="8000"/>
            <a:headEnd len="sm" w="sm" type="none"/>
            <a:tailEnd len="sm" w="sm" type="none"/>
          </a:ln>
        </p:spPr>
      </p:pic>
      <p:sp>
        <p:nvSpPr>
          <p:cNvPr id="378" name="Google Shape;378;p38"/>
          <p:cNvSpPr txBox="1"/>
          <p:nvPr/>
        </p:nvSpPr>
        <p:spPr>
          <a:xfrm>
            <a:off x="8915700" y="3249338"/>
            <a:ext cx="6397800" cy="2295000"/>
          </a:xfrm>
          <a:prstGeom prst="rect">
            <a:avLst/>
          </a:prstGeom>
          <a:noFill/>
          <a:ln>
            <a:noFill/>
          </a:ln>
        </p:spPr>
        <p:txBody>
          <a:bodyPr anchorCtr="0" anchor="t" bIns="182850" lIns="182850" spcFirstLastPara="1" rIns="182850" wrap="square" tIns="182850">
            <a:noAutofit/>
          </a:bodyPr>
          <a:lstStyle/>
          <a:p>
            <a:pPr indent="-393700" lvl="0" marL="368300" rtl="0" algn="l">
              <a:spcBef>
                <a:spcPts val="0"/>
              </a:spcBef>
              <a:spcAft>
                <a:spcPts val="0"/>
              </a:spcAft>
              <a:buClr>
                <a:schemeClr val="dk2"/>
              </a:buClr>
              <a:buSzPts val="3200"/>
              <a:buFont typeface="Anaheim"/>
              <a:buChar char="●"/>
            </a:pPr>
            <a:r>
              <a:rPr b="1" lang="en" sz="3200">
                <a:solidFill>
                  <a:schemeClr val="dk1"/>
                </a:solidFill>
                <a:latin typeface="Nunito"/>
                <a:ea typeface="Nunito"/>
                <a:cs typeface="Nunito"/>
                <a:sym typeface="Nunito"/>
              </a:rPr>
              <a:t>Age:</a:t>
            </a:r>
            <a:r>
              <a:rPr lang="en" sz="3200">
                <a:solidFill>
                  <a:schemeClr val="dk1"/>
                </a:solidFill>
                <a:latin typeface="Nunito Medium"/>
                <a:ea typeface="Nunito Medium"/>
                <a:cs typeface="Nunito Medium"/>
                <a:sym typeface="Nunito Medium"/>
              </a:rPr>
              <a:t> 50</a:t>
            </a:r>
            <a:endParaRPr sz="3200">
              <a:solidFill>
                <a:schemeClr val="dk1"/>
              </a:solidFill>
              <a:latin typeface="Nunito Medium"/>
              <a:ea typeface="Nunito Medium"/>
              <a:cs typeface="Nunito Medium"/>
              <a:sym typeface="Nunito Medium"/>
            </a:endParaRPr>
          </a:p>
          <a:p>
            <a:pPr indent="-393700" lvl="0" marL="368300" rtl="0" algn="l">
              <a:spcBef>
                <a:spcPts val="0"/>
              </a:spcBef>
              <a:spcAft>
                <a:spcPts val="0"/>
              </a:spcAft>
              <a:buClr>
                <a:schemeClr val="dk2"/>
              </a:buClr>
              <a:buSzPts val="3200"/>
              <a:buFont typeface="Anaheim"/>
              <a:buChar char="●"/>
            </a:pPr>
            <a:r>
              <a:rPr b="1" lang="en" sz="3200">
                <a:solidFill>
                  <a:schemeClr val="dk1"/>
                </a:solidFill>
                <a:latin typeface="Nunito"/>
                <a:ea typeface="Nunito"/>
                <a:cs typeface="Nunito"/>
                <a:sym typeface="Nunito"/>
              </a:rPr>
              <a:t>Gender:</a:t>
            </a:r>
            <a:r>
              <a:rPr lang="en" sz="3200">
                <a:solidFill>
                  <a:schemeClr val="dk1"/>
                </a:solidFill>
                <a:latin typeface="Nunito Medium"/>
                <a:ea typeface="Nunito Medium"/>
                <a:cs typeface="Nunito Medium"/>
                <a:sym typeface="Nunito Medium"/>
              </a:rPr>
              <a:t> Female</a:t>
            </a:r>
            <a:endParaRPr sz="3200">
              <a:solidFill>
                <a:schemeClr val="dk1"/>
              </a:solidFill>
              <a:latin typeface="Nunito Medium"/>
              <a:ea typeface="Nunito Medium"/>
              <a:cs typeface="Nunito Medium"/>
              <a:sym typeface="Nunito Medium"/>
            </a:endParaRPr>
          </a:p>
          <a:p>
            <a:pPr indent="-393700" lvl="0" marL="368300" rtl="0" algn="l">
              <a:spcBef>
                <a:spcPts val="0"/>
              </a:spcBef>
              <a:spcAft>
                <a:spcPts val="0"/>
              </a:spcAft>
              <a:buClr>
                <a:schemeClr val="dk2"/>
              </a:buClr>
              <a:buSzPts val="3200"/>
              <a:buFont typeface="Anaheim"/>
              <a:buChar char="●"/>
            </a:pPr>
            <a:r>
              <a:rPr b="1" lang="en" sz="3200">
                <a:solidFill>
                  <a:schemeClr val="dk1"/>
                </a:solidFill>
                <a:latin typeface="Nunito"/>
                <a:ea typeface="Nunito"/>
                <a:cs typeface="Nunito"/>
                <a:sym typeface="Nunito"/>
              </a:rPr>
              <a:t>Allergies:</a:t>
            </a:r>
            <a:r>
              <a:rPr lang="en" sz="3200">
                <a:solidFill>
                  <a:schemeClr val="dk1"/>
                </a:solidFill>
                <a:latin typeface="Nunito Medium"/>
                <a:ea typeface="Nunito Medium"/>
                <a:cs typeface="Nunito Medium"/>
                <a:sym typeface="Nunito Medium"/>
              </a:rPr>
              <a:t> None</a:t>
            </a:r>
            <a:endParaRPr sz="3200">
              <a:solidFill>
                <a:schemeClr val="dk1"/>
              </a:solidFill>
              <a:latin typeface="Nunito Medium"/>
              <a:ea typeface="Nunito Medium"/>
              <a:cs typeface="Nunito Medium"/>
              <a:sym typeface="Nunito Medium"/>
            </a:endParaRPr>
          </a:p>
          <a:p>
            <a:pPr indent="-393700" lvl="0" marL="368300" rtl="0" algn="l">
              <a:spcBef>
                <a:spcPts val="0"/>
              </a:spcBef>
              <a:spcAft>
                <a:spcPts val="0"/>
              </a:spcAft>
              <a:buClr>
                <a:schemeClr val="dk2"/>
              </a:buClr>
              <a:buSzPts val="3200"/>
              <a:buFont typeface="Anaheim"/>
              <a:buChar char="●"/>
            </a:pPr>
            <a:r>
              <a:rPr b="1" lang="en" sz="3200">
                <a:solidFill>
                  <a:schemeClr val="dk1"/>
                </a:solidFill>
                <a:latin typeface="Nunito"/>
                <a:ea typeface="Nunito"/>
                <a:cs typeface="Nunito"/>
                <a:sym typeface="Nunito"/>
              </a:rPr>
              <a:t>Location:</a:t>
            </a:r>
            <a:r>
              <a:rPr lang="en" sz="3200">
                <a:solidFill>
                  <a:schemeClr val="dk1"/>
                </a:solidFill>
                <a:latin typeface="Nunito Medium"/>
                <a:ea typeface="Nunito Medium"/>
                <a:cs typeface="Nunito Medium"/>
                <a:sym typeface="Nunito Medium"/>
              </a:rPr>
              <a:t> Madrid, Spain</a:t>
            </a:r>
            <a:endParaRPr sz="3200">
              <a:solidFill>
                <a:schemeClr val="dk1"/>
              </a:solidFill>
              <a:latin typeface="Nunito Medium"/>
              <a:ea typeface="Nunito Medium"/>
              <a:cs typeface="Nunito Medium"/>
              <a:sym typeface="Nunito Medium"/>
            </a:endParaRPr>
          </a:p>
        </p:txBody>
      </p:sp>
      <p:sp>
        <p:nvSpPr>
          <p:cNvPr id="379" name="Google Shape;379;p38"/>
          <p:cNvSpPr txBox="1"/>
          <p:nvPr/>
        </p:nvSpPr>
        <p:spPr>
          <a:xfrm>
            <a:off x="1440000" y="7915000"/>
            <a:ext cx="4796400" cy="13020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Mercury is the closest planet to the Sun</a:t>
            </a:r>
            <a:endParaRPr sz="3200">
              <a:solidFill>
                <a:schemeClr val="dk1"/>
              </a:solidFill>
              <a:latin typeface="Nunito Medium"/>
              <a:ea typeface="Nunito Medium"/>
              <a:cs typeface="Nunito Medium"/>
              <a:sym typeface="Nunito Medium"/>
            </a:endParaRPr>
          </a:p>
        </p:txBody>
      </p:sp>
      <p:sp>
        <p:nvSpPr>
          <p:cNvPr id="380" name="Google Shape;380;p38"/>
          <p:cNvSpPr txBox="1"/>
          <p:nvPr/>
        </p:nvSpPr>
        <p:spPr>
          <a:xfrm>
            <a:off x="12051603" y="7916800"/>
            <a:ext cx="4796400" cy="1298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Saturn is a gas giant and has several rings</a:t>
            </a:r>
            <a:endParaRPr sz="3200">
              <a:solidFill>
                <a:schemeClr val="dk1"/>
              </a:solidFill>
              <a:latin typeface="Nunito Medium"/>
              <a:ea typeface="Nunito Medium"/>
              <a:cs typeface="Nunito Medium"/>
              <a:sym typeface="Nunito Medium"/>
            </a:endParaRPr>
          </a:p>
        </p:txBody>
      </p:sp>
      <p:sp>
        <p:nvSpPr>
          <p:cNvPr id="381" name="Google Shape;381;p38"/>
          <p:cNvSpPr txBox="1"/>
          <p:nvPr/>
        </p:nvSpPr>
        <p:spPr>
          <a:xfrm>
            <a:off x="6745802" y="7916800"/>
            <a:ext cx="4796400" cy="1298400"/>
          </a:xfrm>
          <a:prstGeom prst="rect">
            <a:avLst/>
          </a:prstGeom>
          <a:noFill/>
          <a:ln>
            <a:noFill/>
          </a:ln>
        </p:spPr>
        <p:txBody>
          <a:bodyPr anchorCtr="0" anchor="t" bIns="182850" lIns="182850" spcFirstLastPara="1" rIns="182850" wrap="square" tIns="182850">
            <a:noAutofit/>
          </a:bodyPr>
          <a:lstStyle/>
          <a:p>
            <a:pPr indent="0" lvl="0" marL="0" rtl="0" algn="ctr">
              <a:spcBef>
                <a:spcPts val="0"/>
              </a:spcBef>
              <a:spcAft>
                <a:spcPts val="0"/>
              </a:spcAft>
              <a:buNone/>
            </a:pPr>
            <a:r>
              <a:rPr lang="en" sz="3200">
                <a:solidFill>
                  <a:schemeClr val="dk1"/>
                </a:solidFill>
                <a:latin typeface="Nunito Medium"/>
                <a:ea typeface="Nunito Medium"/>
                <a:cs typeface="Nunito Medium"/>
                <a:sym typeface="Nunito Medium"/>
              </a:rPr>
              <a:t>Despite being red, Mars is actually a cold place</a:t>
            </a:r>
            <a:endParaRPr sz="3200">
              <a:solidFill>
                <a:schemeClr val="dk1"/>
              </a:solidFill>
              <a:latin typeface="Nunito Medium"/>
              <a:ea typeface="Nunito Medium"/>
              <a:cs typeface="Nunito Medium"/>
              <a:sym typeface="Nunito Medium"/>
            </a:endParaRPr>
          </a:p>
        </p:txBody>
      </p:sp>
      <p:sp>
        <p:nvSpPr>
          <p:cNvPr id="382" name="Google Shape;382;p38"/>
          <p:cNvSpPr/>
          <p:nvPr/>
        </p:nvSpPr>
        <p:spPr>
          <a:xfrm>
            <a:off x="2974500" y="5993776"/>
            <a:ext cx="1727400" cy="12030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sz="3600">
                <a:solidFill>
                  <a:schemeClr val="dk1"/>
                </a:solidFill>
                <a:latin typeface="Archivo Black"/>
                <a:ea typeface="Archivo Black"/>
                <a:cs typeface="Archivo Black"/>
                <a:sym typeface="Archivo Black"/>
              </a:rPr>
              <a:t>20XX</a:t>
            </a:r>
            <a:endParaRPr sz="3600">
              <a:solidFill>
                <a:schemeClr val="dk1"/>
              </a:solidFill>
              <a:latin typeface="Archivo Black"/>
              <a:ea typeface="Archivo Black"/>
              <a:cs typeface="Archivo Black"/>
              <a:sym typeface="Archivo Black"/>
            </a:endParaRPr>
          </a:p>
        </p:txBody>
      </p:sp>
      <p:sp>
        <p:nvSpPr>
          <p:cNvPr id="383" name="Google Shape;383;p38"/>
          <p:cNvSpPr/>
          <p:nvPr/>
        </p:nvSpPr>
        <p:spPr>
          <a:xfrm>
            <a:off x="13586103" y="5993776"/>
            <a:ext cx="1727400" cy="12030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sz="3600">
                <a:solidFill>
                  <a:schemeClr val="dk1"/>
                </a:solidFill>
                <a:latin typeface="Archivo Black"/>
                <a:ea typeface="Archivo Black"/>
                <a:cs typeface="Archivo Black"/>
                <a:sym typeface="Archivo Black"/>
              </a:rPr>
              <a:t>20XX</a:t>
            </a:r>
            <a:endParaRPr sz="3600">
              <a:latin typeface="Archivo Black"/>
              <a:ea typeface="Archivo Black"/>
              <a:cs typeface="Archivo Black"/>
              <a:sym typeface="Archivo Black"/>
            </a:endParaRPr>
          </a:p>
        </p:txBody>
      </p:sp>
      <p:sp>
        <p:nvSpPr>
          <p:cNvPr id="384" name="Google Shape;384;p38"/>
          <p:cNvSpPr/>
          <p:nvPr/>
        </p:nvSpPr>
        <p:spPr>
          <a:xfrm>
            <a:off x="8280302" y="5993776"/>
            <a:ext cx="1727400" cy="1203000"/>
          </a:xfrm>
          <a:prstGeom prst="rect">
            <a:avLst/>
          </a:prstGeom>
          <a:noFill/>
          <a:ln cap="flat" cmpd="sng" w="19050">
            <a:solidFill>
              <a:schemeClr val="dk2"/>
            </a:solidFill>
            <a:prstDash val="solid"/>
            <a:round/>
            <a:headEnd len="sm" w="sm" type="none"/>
            <a:tailEnd len="sm" w="sm" type="none"/>
          </a:ln>
        </p:spPr>
        <p:txBody>
          <a:bodyPr anchorCtr="0" anchor="ctr" bIns="182850" lIns="182850" spcFirstLastPara="1" rIns="182850" wrap="square" tIns="182850">
            <a:noAutofit/>
          </a:bodyPr>
          <a:lstStyle/>
          <a:p>
            <a:pPr indent="0" lvl="0" marL="0" rtl="0" algn="ctr">
              <a:spcBef>
                <a:spcPts val="0"/>
              </a:spcBef>
              <a:spcAft>
                <a:spcPts val="0"/>
              </a:spcAft>
              <a:buNone/>
            </a:pPr>
            <a:r>
              <a:rPr lang="en" sz="3600">
                <a:solidFill>
                  <a:schemeClr val="dk1"/>
                </a:solidFill>
                <a:latin typeface="Archivo Black"/>
                <a:ea typeface="Archivo Black"/>
                <a:cs typeface="Archivo Black"/>
                <a:sym typeface="Archivo Black"/>
              </a:rPr>
              <a:t>20XX</a:t>
            </a:r>
            <a:endParaRPr sz="3600">
              <a:latin typeface="Archivo Black"/>
              <a:ea typeface="Archivo Black"/>
              <a:cs typeface="Archivo Black"/>
              <a:sym typeface="Archivo Black"/>
            </a:endParaRPr>
          </a:p>
        </p:txBody>
      </p:sp>
      <p:sp>
        <p:nvSpPr>
          <p:cNvPr id="385" name="Google Shape;385;p38"/>
          <p:cNvSpPr txBox="1"/>
          <p:nvPr/>
        </p:nvSpPr>
        <p:spPr>
          <a:xfrm>
            <a:off x="8915713" y="2593850"/>
            <a:ext cx="6397800" cy="867000"/>
          </a:xfrm>
          <a:prstGeom prst="rect">
            <a:avLst/>
          </a:prstGeom>
          <a:noFill/>
          <a:ln>
            <a:noFill/>
          </a:ln>
        </p:spPr>
        <p:txBody>
          <a:bodyPr anchorCtr="0" anchor="b" bIns="182850" lIns="182850" spcFirstLastPara="1" rIns="182850" wrap="square" tIns="182850">
            <a:noAutofit/>
          </a:bodyPr>
          <a:lstStyle/>
          <a:p>
            <a:pPr indent="0" lvl="0" marL="0" rtl="0" algn="l">
              <a:spcBef>
                <a:spcPts val="0"/>
              </a:spcBef>
              <a:spcAft>
                <a:spcPts val="0"/>
              </a:spcAft>
              <a:buNone/>
            </a:pPr>
            <a:r>
              <a:rPr lang="en" sz="4200">
                <a:solidFill>
                  <a:schemeClr val="dk1"/>
                </a:solidFill>
                <a:latin typeface="Archivo Black"/>
                <a:ea typeface="Archivo Black"/>
                <a:cs typeface="Archivo Black"/>
                <a:sym typeface="Archivo Black"/>
              </a:rPr>
              <a:t>Sarah Patterson</a:t>
            </a:r>
            <a:endParaRPr sz="4200">
              <a:solidFill>
                <a:schemeClr val="dk1"/>
              </a:solidFill>
              <a:latin typeface="Archivo Black"/>
              <a:ea typeface="Archivo Black"/>
              <a:cs typeface="Archivo Black"/>
              <a:sym typeface="Archivo Black"/>
            </a:endParaRPr>
          </a:p>
        </p:txBody>
      </p:sp>
      <p:cxnSp>
        <p:nvCxnSpPr>
          <p:cNvPr id="386" name="Google Shape;386;p38"/>
          <p:cNvCxnSpPr>
            <a:stCxn id="382" idx="3"/>
            <a:endCxn id="384" idx="1"/>
          </p:cNvCxnSpPr>
          <p:nvPr/>
        </p:nvCxnSpPr>
        <p:spPr>
          <a:xfrm>
            <a:off x="4701900" y="6595276"/>
            <a:ext cx="3578400" cy="600"/>
          </a:xfrm>
          <a:prstGeom prst="bentConnector3">
            <a:avLst>
              <a:gd fmla="val 50000" name="adj1"/>
            </a:avLst>
          </a:prstGeom>
          <a:noFill/>
          <a:ln cap="flat" cmpd="sng" w="19050">
            <a:solidFill>
              <a:schemeClr val="lt2"/>
            </a:solidFill>
            <a:prstDash val="solid"/>
            <a:round/>
            <a:headEnd len="med" w="med" type="none"/>
            <a:tailEnd len="med" w="med" type="none"/>
          </a:ln>
        </p:spPr>
      </p:cxnSp>
      <p:cxnSp>
        <p:nvCxnSpPr>
          <p:cNvPr id="387" name="Google Shape;387;p38"/>
          <p:cNvCxnSpPr>
            <a:stCxn id="384" idx="3"/>
            <a:endCxn id="383" idx="1"/>
          </p:cNvCxnSpPr>
          <p:nvPr/>
        </p:nvCxnSpPr>
        <p:spPr>
          <a:xfrm>
            <a:off x="10007702" y="6595276"/>
            <a:ext cx="3578400" cy="600"/>
          </a:xfrm>
          <a:prstGeom prst="bentConnector3">
            <a:avLst>
              <a:gd fmla="val 50000" name="adj1"/>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39"/>
          <p:cNvSpPr txBox="1"/>
          <p:nvPr>
            <p:ph idx="1" type="subTitle"/>
          </p:nvPr>
        </p:nvSpPr>
        <p:spPr>
          <a:xfrm>
            <a:off x="4007357" y="3155194"/>
            <a:ext cx="4561200" cy="1051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Mercury</a:t>
            </a:r>
            <a:endParaRPr/>
          </a:p>
        </p:txBody>
      </p:sp>
      <p:sp>
        <p:nvSpPr>
          <p:cNvPr id="393" name="Google Shape;393;p39"/>
          <p:cNvSpPr txBox="1"/>
          <p:nvPr>
            <p:ph idx="6" type="subTitle"/>
          </p:nvPr>
        </p:nvSpPr>
        <p:spPr>
          <a:xfrm>
            <a:off x="4007477" y="6142262"/>
            <a:ext cx="4561200" cy="1051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Venus</a:t>
            </a:r>
            <a:endParaRPr/>
          </a:p>
        </p:txBody>
      </p:sp>
      <p:sp>
        <p:nvSpPr>
          <p:cNvPr id="394" name="Google Shape;394;p39"/>
          <p:cNvSpPr txBox="1"/>
          <p:nvPr>
            <p:ph idx="7" type="subTitle"/>
          </p:nvPr>
        </p:nvSpPr>
        <p:spPr>
          <a:xfrm>
            <a:off x="11174208" y="3155194"/>
            <a:ext cx="4561200" cy="1051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Mars</a:t>
            </a:r>
            <a:endParaRPr/>
          </a:p>
        </p:txBody>
      </p:sp>
      <p:sp>
        <p:nvSpPr>
          <p:cNvPr id="395" name="Google Shape;395;p39"/>
          <p:cNvSpPr txBox="1"/>
          <p:nvPr>
            <p:ph idx="8" type="subTitle"/>
          </p:nvPr>
        </p:nvSpPr>
        <p:spPr>
          <a:xfrm>
            <a:off x="11174208" y="6142262"/>
            <a:ext cx="4561200" cy="1051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Jupiter</a:t>
            </a:r>
            <a:endParaRPr/>
          </a:p>
        </p:txBody>
      </p:sp>
      <p:sp>
        <p:nvSpPr>
          <p:cNvPr id="396" name="Google Shape;396;p39"/>
          <p:cNvSpPr txBox="1"/>
          <p:nvPr>
            <p:ph idx="2" type="subTitle"/>
          </p:nvPr>
        </p:nvSpPr>
        <p:spPr>
          <a:xfrm>
            <a:off x="4007477" y="3969750"/>
            <a:ext cx="4561200" cy="1426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Mercury is the closest planet to the Sun</a:t>
            </a:r>
            <a:endParaRPr/>
          </a:p>
        </p:txBody>
      </p:sp>
      <p:sp>
        <p:nvSpPr>
          <p:cNvPr id="397" name="Google Shape;397;p39"/>
          <p:cNvSpPr txBox="1"/>
          <p:nvPr>
            <p:ph idx="3" type="subTitle"/>
          </p:nvPr>
        </p:nvSpPr>
        <p:spPr>
          <a:xfrm>
            <a:off x="11174211" y="3969750"/>
            <a:ext cx="4561200" cy="1426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Despite being red, Mars is a cold place</a:t>
            </a:r>
            <a:endParaRPr/>
          </a:p>
        </p:txBody>
      </p:sp>
      <p:sp>
        <p:nvSpPr>
          <p:cNvPr id="398" name="Google Shape;398;p39"/>
          <p:cNvSpPr txBox="1"/>
          <p:nvPr>
            <p:ph idx="4" type="subTitle"/>
          </p:nvPr>
        </p:nvSpPr>
        <p:spPr>
          <a:xfrm>
            <a:off x="4007477" y="6970950"/>
            <a:ext cx="4561200" cy="1426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Venus is the second planet from the Sun</a:t>
            </a:r>
            <a:endParaRPr/>
          </a:p>
        </p:txBody>
      </p:sp>
      <p:sp>
        <p:nvSpPr>
          <p:cNvPr id="399" name="Google Shape;399;p39"/>
          <p:cNvSpPr txBox="1"/>
          <p:nvPr>
            <p:ph idx="5" type="subTitle"/>
          </p:nvPr>
        </p:nvSpPr>
        <p:spPr>
          <a:xfrm>
            <a:off x="11174211" y="6970950"/>
            <a:ext cx="4561200" cy="1426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Jupiter is a gas giant and the biggest planet</a:t>
            </a:r>
            <a:endParaRPr/>
          </a:p>
        </p:txBody>
      </p:sp>
      <p:sp>
        <p:nvSpPr>
          <p:cNvPr id="400" name="Google Shape;400;p39"/>
          <p:cNvSpPr txBox="1"/>
          <p:nvPr>
            <p:ph type="title"/>
          </p:nvPr>
        </p:nvSpPr>
        <p:spPr>
          <a:xfrm>
            <a:off x="1440000" y="890050"/>
            <a:ext cx="154080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Review of systems</a:t>
            </a:r>
            <a:endParaRPr/>
          </a:p>
        </p:txBody>
      </p:sp>
      <p:grpSp>
        <p:nvGrpSpPr>
          <p:cNvPr id="401" name="Google Shape;401;p39"/>
          <p:cNvGrpSpPr/>
          <p:nvPr/>
        </p:nvGrpSpPr>
        <p:grpSpPr>
          <a:xfrm>
            <a:off x="2552589" y="3663728"/>
            <a:ext cx="1280400" cy="1280400"/>
            <a:chOff x="2218238" y="3863449"/>
            <a:chExt cx="640200" cy="640200"/>
          </a:xfrm>
        </p:grpSpPr>
        <p:sp>
          <p:nvSpPr>
            <p:cNvPr id="402" name="Google Shape;402;p39"/>
            <p:cNvSpPr/>
            <p:nvPr/>
          </p:nvSpPr>
          <p:spPr>
            <a:xfrm>
              <a:off x="2218238" y="3863449"/>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3" name="Google Shape;403;p39"/>
            <p:cNvGrpSpPr/>
            <p:nvPr/>
          </p:nvGrpSpPr>
          <p:grpSpPr>
            <a:xfrm>
              <a:off x="2408787" y="4000041"/>
              <a:ext cx="259100" cy="367015"/>
              <a:chOff x="2337697" y="3911896"/>
              <a:chExt cx="259100" cy="367015"/>
            </a:xfrm>
          </p:grpSpPr>
          <p:sp>
            <p:nvSpPr>
              <p:cNvPr id="404" name="Google Shape;404;p39"/>
              <p:cNvSpPr/>
              <p:nvPr/>
            </p:nvSpPr>
            <p:spPr>
              <a:xfrm>
                <a:off x="2413255" y="3911896"/>
                <a:ext cx="107985" cy="65621"/>
              </a:xfrm>
              <a:custGeom>
                <a:rect b="b" l="l" r="r" t="t"/>
                <a:pathLst>
                  <a:path extrusionOk="0" h="1882" w="3097">
                    <a:moveTo>
                      <a:pt x="619" y="0"/>
                    </a:moveTo>
                    <a:lnTo>
                      <a:pt x="619" y="619"/>
                    </a:lnTo>
                    <a:lnTo>
                      <a:pt x="0" y="619"/>
                    </a:lnTo>
                    <a:lnTo>
                      <a:pt x="0" y="1881"/>
                    </a:lnTo>
                    <a:lnTo>
                      <a:pt x="3096" y="1881"/>
                    </a:lnTo>
                    <a:lnTo>
                      <a:pt x="3096" y="619"/>
                    </a:lnTo>
                    <a:lnTo>
                      <a:pt x="2477" y="619"/>
                    </a:lnTo>
                    <a:lnTo>
                      <a:pt x="2477"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5" name="Google Shape;405;p39"/>
              <p:cNvSpPr/>
              <p:nvPr/>
            </p:nvSpPr>
            <p:spPr>
              <a:xfrm>
                <a:off x="2337697" y="3955899"/>
                <a:ext cx="257427" cy="170258"/>
              </a:xfrm>
              <a:custGeom>
                <a:rect b="b" l="l" r="r" t="t"/>
                <a:pathLst>
                  <a:path extrusionOk="0" h="4883" w="7383">
                    <a:moveTo>
                      <a:pt x="6192" y="2167"/>
                    </a:moveTo>
                    <a:lnTo>
                      <a:pt x="6192" y="2786"/>
                    </a:lnTo>
                    <a:lnTo>
                      <a:pt x="1238" y="2786"/>
                    </a:lnTo>
                    <a:lnTo>
                      <a:pt x="1238" y="2167"/>
                    </a:lnTo>
                    <a:close/>
                    <a:moveTo>
                      <a:pt x="0" y="0"/>
                    </a:moveTo>
                    <a:lnTo>
                      <a:pt x="0" y="4644"/>
                    </a:lnTo>
                    <a:lnTo>
                      <a:pt x="1357" y="4644"/>
                    </a:lnTo>
                    <a:lnTo>
                      <a:pt x="2048" y="3501"/>
                    </a:lnTo>
                    <a:lnTo>
                      <a:pt x="3239" y="4882"/>
                    </a:lnTo>
                    <a:lnTo>
                      <a:pt x="4310" y="3882"/>
                    </a:lnTo>
                    <a:lnTo>
                      <a:pt x="5025" y="4644"/>
                    </a:lnTo>
                    <a:lnTo>
                      <a:pt x="7383" y="4644"/>
                    </a:lnTo>
                    <a:lnTo>
                      <a:pt x="7383" y="0"/>
                    </a:lnTo>
                    <a:lnTo>
                      <a:pt x="5882" y="0"/>
                    </a:lnTo>
                    <a:lnTo>
                      <a:pt x="5882" y="1239"/>
                    </a:lnTo>
                    <a:lnTo>
                      <a:pt x="1548" y="1239"/>
                    </a:lnTo>
                    <a:lnTo>
                      <a:pt x="154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06" name="Google Shape;406;p39"/>
              <p:cNvSpPr/>
              <p:nvPr/>
            </p:nvSpPr>
            <p:spPr>
              <a:xfrm>
                <a:off x="2337697" y="4114476"/>
                <a:ext cx="259100" cy="164435"/>
              </a:xfrm>
              <a:custGeom>
                <a:rect b="b" l="l" r="r" t="t"/>
                <a:pathLst>
                  <a:path extrusionOk="0" h="4716" w="7431">
                    <a:moveTo>
                      <a:pt x="5263" y="1930"/>
                    </a:moveTo>
                    <a:lnTo>
                      <a:pt x="5263" y="2549"/>
                    </a:lnTo>
                    <a:lnTo>
                      <a:pt x="1238" y="2549"/>
                    </a:lnTo>
                    <a:lnTo>
                      <a:pt x="1238" y="1930"/>
                    </a:lnTo>
                    <a:close/>
                    <a:moveTo>
                      <a:pt x="3715" y="3192"/>
                    </a:moveTo>
                    <a:lnTo>
                      <a:pt x="3715" y="3811"/>
                    </a:lnTo>
                    <a:lnTo>
                      <a:pt x="1238" y="3811"/>
                    </a:lnTo>
                    <a:lnTo>
                      <a:pt x="1238" y="3192"/>
                    </a:lnTo>
                    <a:close/>
                    <a:moveTo>
                      <a:pt x="2167" y="1"/>
                    </a:moveTo>
                    <a:lnTo>
                      <a:pt x="1715" y="715"/>
                    </a:lnTo>
                    <a:lnTo>
                      <a:pt x="0" y="715"/>
                    </a:lnTo>
                    <a:lnTo>
                      <a:pt x="0" y="4716"/>
                    </a:lnTo>
                    <a:lnTo>
                      <a:pt x="7430" y="4716"/>
                    </a:lnTo>
                    <a:lnTo>
                      <a:pt x="7430" y="715"/>
                    </a:lnTo>
                    <a:lnTo>
                      <a:pt x="4811" y="715"/>
                    </a:lnTo>
                    <a:lnTo>
                      <a:pt x="4334" y="215"/>
                    </a:lnTo>
                    <a:lnTo>
                      <a:pt x="3239" y="1215"/>
                    </a:lnTo>
                    <a:lnTo>
                      <a:pt x="2167"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07" name="Google Shape;407;p39"/>
          <p:cNvGrpSpPr/>
          <p:nvPr/>
        </p:nvGrpSpPr>
        <p:grpSpPr>
          <a:xfrm>
            <a:off x="9660214" y="3663728"/>
            <a:ext cx="1280400" cy="1280400"/>
            <a:chOff x="6236463" y="3200111"/>
            <a:chExt cx="640200" cy="640200"/>
          </a:xfrm>
        </p:grpSpPr>
        <p:sp>
          <p:nvSpPr>
            <p:cNvPr id="408" name="Google Shape;408;p39"/>
            <p:cNvSpPr/>
            <p:nvPr/>
          </p:nvSpPr>
          <p:spPr>
            <a:xfrm>
              <a:off x="6236463"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09" name="Google Shape;409;p39"/>
            <p:cNvGrpSpPr/>
            <p:nvPr/>
          </p:nvGrpSpPr>
          <p:grpSpPr>
            <a:xfrm>
              <a:off x="6381754" y="3335867"/>
              <a:ext cx="349616" cy="368689"/>
              <a:chOff x="6344949" y="3364685"/>
              <a:chExt cx="349616" cy="368689"/>
            </a:xfrm>
          </p:grpSpPr>
          <p:sp>
            <p:nvSpPr>
              <p:cNvPr id="410" name="Google Shape;410;p39"/>
              <p:cNvSpPr/>
              <p:nvPr/>
            </p:nvSpPr>
            <p:spPr>
              <a:xfrm>
                <a:off x="6589091" y="3364685"/>
                <a:ext cx="63947" cy="98013"/>
              </a:xfrm>
              <a:custGeom>
                <a:rect b="b" l="l" r="r" t="t"/>
                <a:pathLst>
                  <a:path extrusionOk="0" h="2811" w="1834">
                    <a:moveTo>
                      <a:pt x="619" y="0"/>
                    </a:moveTo>
                    <a:lnTo>
                      <a:pt x="619" y="2191"/>
                    </a:lnTo>
                    <a:lnTo>
                      <a:pt x="0" y="2191"/>
                    </a:lnTo>
                    <a:lnTo>
                      <a:pt x="0" y="2810"/>
                    </a:lnTo>
                    <a:lnTo>
                      <a:pt x="1834" y="2810"/>
                    </a:lnTo>
                    <a:lnTo>
                      <a:pt x="1834" y="2191"/>
                    </a:lnTo>
                    <a:lnTo>
                      <a:pt x="1239" y="2191"/>
                    </a:lnTo>
                    <a:lnTo>
                      <a:pt x="123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1" name="Google Shape;411;p39"/>
              <p:cNvSpPr/>
              <p:nvPr/>
            </p:nvSpPr>
            <p:spPr>
              <a:xfrm>
                <a:off x="6545088" y="3583897"/>
                <a:ext cx="149477" cy="149477"/>
              </a:xfrm>
              <a:custGeom>
                <a:rect b="b" l="l" r="r" t="t"/>
                <a:pathLst>
                  <a:path extrusionOk="0" h="4287" w="4287">
                    <a:moveTo>
                      <a:pt x="643" y="0"/>
                    </a:moveTo>
                    <a:lnTo>
                      <a:pt x="643" y="1167"/>
                    </a:lnTo>
                    <a:lnTo>
                      <a:pt x="1881" y="1167"/>
                    </a:lnTo>
                    <a:lnTo>
                      <a:pt x="1881" y="1786"/>
                    </a:lnTo>
                    <a:lnTo>
                      <a:pt x="643" y="1786"/>
                    </a:lnTo>
                    <a:lnTo>
                      <a:pt x="643" y="2406"/>
                    </a:lnTo>
                    <a:lnTo>
                      <a:pt x="0" y="2406"/>
                    </a:lnTo>
                    <a:lnTo>
                      <a:pt x="0" y="3049"/>
                    </a:lnTo>
                    <a:lnTo>
                      <a:pt x="1858" y="3049"/>
                    </a:lnTo>
                    <a:lnTo>
                      <a:pt x="1858" y="3668"/>
                    </a:lnTo>
                    <a:lnTo>
                      <a:pt x="1238" y="3668"/>
                    </a:lnTo>
                    <a:lnTo>
                      <a:pt x="1238" y="4287"/>
                    </a:lnTo>
                    <a:lnTo>
                      <a:pt x="3072" y="4287"/>
                    </a:lnTo>
                    <a:lnTo>
                      <a:pt x="3072" y="3668"/>
                    </a:lnTo>
                    <a:lnTo>
                      <a:pt x="2453" y="3668"/>
                    </a:lnTo>
                    <a:lnTo>
                      <a:pt x="2453" y="3049"/>
                    </a:lnTo>
                    <a:lnTo>
                      <a:pt x="4287" y="3049"/>
                    </a:lnTo>
                    <a:lnTo>
                      <a:pt x="4287" y="2406"/>
                    </a:lnTo>
                    <a:lnTo>
                      <a:pt x="3739" y="2406"/>
                    </a:lnTo>
                    <a:lnTo>
                      <a:pt x="3739" y="0"/>
                    </a:lnTo>
                    <a:cubicBezTo>
                      <a:pt x="3167" y="358"/>
                      <a:pt x="2810" y="548"/>
                      <a:pt x="2191" y="548"/>
                    </a:cubicBezTo>
                    <a:cubicBezTo>
                      <a:pt x="1381" y="548"/>
                      <a:pt x="1048" y="239"/>
                      <a:pt x="6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2" name="Google Shape;412;p39"/>
              <p:cNvSpPr/>
              <p:nvPr/>
            </p:nvSpPr>
            <p:spPr>
              <a:xfrm>
                <a:off x="6567508" y="3484246"/>
                <a:ext cx="107950" cy="98013"/>
              </a:xfrm>
              <a:custGeom>
                <a:rect b="b" l="l" r="r" t="t"/>
                <a:pathLst>
                  <a:path extrusionOk="0" h="2811" w="3096">
                    <a:moveTo>
                      <a:pt x="0" y="1"/>
                    </a:moveTo>
                    <a:lnTo>
                      <a:pt x="0" y="620"/>
                    </a:lnTo>
                    <a:lnTo>
                      <a:pt x="1238" y="620"/>
                    </a:lnTo>
                    <a:lnTo>
                      <a:pt x="1238" y="1263"/>
                    </a:lnTo>
                    <a:lnTo>
                      <a:pt x="0" y="1263"/>
                    </a:lnTo>
                    <a:lnTo>
                      <a:pt x="0" y="2096"/>
                    </a:lnTo>
                    <a:cubicBezTo>
                      <a:pt x="381" y="2358"/>
                      <a:pt x="786" y="2811"/>
                      <a:pt x="1548" y="2811"/>
                    </a:cubicBezTo>
                    <a:cubicBezTo>
                      <a:pt x="2191" y="2811"/>
                      <a:pt x="2501" y="2525"/>
                      <a:pt x="3096" y="2120"/>
                    </a:cubicBezTo>
                    <a:lnTo>
                      <a:pt x="3096"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3" name="Google Shape;413;p39"/>
              <p:cNvSpPr/>
              <p:nvPr/>
            </p:nvSpPr>
            <p:spPr>
              <a:xfrm>
                <a:off x="6344949" y="3450215"/>
                <a:ext cx="198501" cy="198466"/>
              </a:xfrm>
              <a:custGeom>
                <a:rect b="b" l="l" r="r" t="t"/>
                <a:pathLst>
                  <a:path extrusionOk="0" h="5692" w="5693">
                    <a:moveTo>
                      <a:pt x="2835" y="2382"/>
                    </a:moveTo>
                    <a:lnTo>
                      <a:pt x="3287" y="2834"/>
                    </a:lnTo>
                    <a:lnTo>
                      <a:pt x="2835" y="3263"/>
                    </a:lnTo>
                    <a:lnTo>
                      <a:pt x="2382" y="2834"/>
                    </a:lnTo>
                    <a:lnTo>
                      <a:pt x="2835" y="2382"/>
                    </a:lnTo>
                    <a:close/>
                    <a:moveTo>
                      <a:pt x="1311" y="0"/>
                    </a:moveTo>
                    <a:lnTo>
                      <a:pt x="1" y="1310"/>
                    </a:lnTo>
                    <a:lnTo>
                      <a:pt x="453" y="1763"/>
                    </a:lnTo>
                    <a:lnTo>
                      <a:pt x="906" y="1310"/>
                    </a:lnTo>
                    <a:lnTo>
                      <a:pt x="1334" y="1763"/>
                    </a:lnTo>
                    <a:cubicBezTo>
                      <a:pt x="1191" y="2001"/>
                      <a:pt x="1072" y="2239"/>
                      <a:pt x="1001" y="2525"/>
                    </a:cubicBezTo>
                    <a:lnTo>
                      <a:pt x="358" y="2525"/>
                    </a:lnTo>
                    <a:lnTo>
                      <a:pt x="358" y="3144"/>
                    </a:lnTo>
                    <a:lnTo>
                      <a:pt x="1001" y="3144"/>
                    </a:lnTo>
                    <a:cubicBezTo>
                      <a:pt x="1072" y="3430"/>
                      <a:pt x="1168" y="3691"/>
                      <a:pt x="1334" y="3930"/>
                    </a:cubicBezTo>
                    <a:lnTo>
                      <a:pt x="906" y="4382"/>
                    </a:lnTo>
                    <a:lnTo>
                      <a:pt x="453" y="3930"/>
                    </a:lnTo>
                    <a:lnTo>
                      <a:pt x="1" y="4382"/>
                    </a:lnTo>
                    <a:lnTo>
                      <a:pt x="1311" y="5692"/>
                    </a:lnTo>
                    <a:lnTo>
                      <a:pt x="1763" y="5239"/>
                    </a:lnTo>
                    <a:lnTo>
                      <a:pt x="1311" y="4787"/>
                    </a:lnTo>
                    <a:lnTo>
                      <a:pt x="1763" y="4334"/>
                    </a:lnTo>
                    <a:cubicBezTo>
                      <a:pt x="2001" y="4525"/>
                      <a:pt x="2263" y="4620"/>
                      <a:pt x="2525" y="4668"/>
                    </a:cubicBezTo>
                    <a:lnTo>
                      <a:pt x="2525" y="5335"/>
                    </a:lnTo>
                    <a:lnTo>
                      <a:pt x="3168" y="5335"/>
                    </a:lnTo>
                    <a:lnTo>
                      <a:pt x="3168" y="4668"/>
                    </a:lnTo>
                    <a:cubicBezTo>
                      <a:pt x="3430" y="4620"/>
                      <a:pt x="3692" y="4525"/>
                      <a:pt x="3930" y="4334"/>
                    </a:cubicBezTo>
                    <a:lnTo>
                      <a:pt x="4383" y="4787"/>
                    </a:lnTo>
                    <a:lnTo>
                      <a:pt x="3930" y="5239"/>
                    </a:lnTo>
                    <a:lnTo>
                      <a:pt x="4383" y="5692"/>
                    </a:lnTo>
                    <a:lnTo>
                      <a:pt x="5692" y="4382"/>
                    </a:lnTo>
                    <a:lnTo>
                      <a:pt x="5240" y="3930"/>
                    </a:lnTo>
                    <a:lnTo>
                      <a:pt x="4787" y="4382"/>
                    </a:lnTo>
                    <a:lnTo>
                      <a:pt x="4359" y="3930"/>
                    </a:lnTo>
                    <a:cubicBezTo>
                      <a:pt x="4526" y="3691"/>
                      <a:pt x="4621" y="3430"/>
                      <a:pt x="4668" y="3144"/>
                    </a:cubicBezTo>
                    <a:lnTo>
                      <a:pt x="5335" y="3144"/>
                    </a:lnTo>
                    <a:lnTo>
                      <a:pt x="5335" y="2525"/>
                    </a:lnTo>
                    <a:lnTo>
                      <a:pt x="4645" y="2525"/>
                    </a:lnTo>
                    <a:cubicBezTo>
                      <a:pt x="4597" y="2263"/>
                      <a:pt x="4502" y="2001"/>
                      <a:pt x="4311" y="1763"/>
                    </a:cubicBezTo>
                    <a:lnTo>
                      <a:pt x="4764" y="1310"/>
                    </a:lnTo>
                    <a:lnTo>
                      <a:pt x="5240" y="1763"/>
                    </a:lnTo>
                    <a:lnTo>
                      <a:pt x="5692" y="1310"/>
                    </a:lnTo>
                    <a:lnTo>
                      <a:pt x="4383" y="0"/>
                    </a:lnTo>
                    <a:lnTo>
                      <a:pt x="3930" y="453"/>
                    </a:lnTo>
                    <a:lnTo>
                      <a:pt x="4383" y="881"/>
                    </a:lnTo>
                    <a:lnTo>
                      <a:pt x="3930" y="1334"/>
                    </a:lnTo>
                    <a:cubicBezTo>
                      <a:pt x="3692" y="1167"/>
                      <a:pt x="3430" y="1072"/>
                      <a:pt x="3168" y="1000"/>
                    </a:cubicBezTo>
                    <a:lnTo>
                      <a:pt x="3168" y="357"/>
                    </a:lnTo>
                    <a:lnTo>
                      <a:pt x="2525" y="357"/>
                    </a:lnTo>
                    <a:lnTo>
                      <a:pt x="2525" y="1000"/>
                    </a:lnTo>
                    <a:cubicBezTo>
                      <a:pt x="2263" y="1072"/>
                      <a:pt x="2001" y="1167"/>
                      <a:pt x="1763" y="1334"/>
                    </a:cubicBezTo>
                    <a:lnTo>
                      <a:pt x="1311" y="881"/>
                    </a:lnTo>
                    <a:lnTo>
                      <a:pt x="1763" y="453"/>
                    </a:lnTo>
                    <a:lnTo>
                      <a:pt x="1311"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14" name="Google Shape;414;p39"/>
          <p:cNvGrpSpPr/>
          <p:nvPr/>
        </p:nvGrpSpPr>
        <p:grpSpPr>
          <a:xfrm>
            <a:off x="2552589" y="6653634"/>
            <a:ext cx="1280400" cy="1280400"/>
            <a:chOff x="4640650" y="3200111"/>
            <a:chExt cx="640200" cy="640200"/>
          </a:xfrm>
        </p:grpSpPr>
        <p:sp>
          <p:nvSpPr>
            <p:cNvPr id="415" name="Google Shape;415;p39"/>
            <p:cNvSpPr/>
            <p:nvPr/>
          </p:nvSpPr>
          <p:spPr>
            <a:xfrm>
              <a:off x="4640650" y="3200111"/>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16" name="Google Shape;416;p39"/>
            <p:cNvGrpSpPr/>
            <p:nvPr/>
          </p:nvGrpSpPr>
          <p:grpSpPr>
            <a:xfrm>
              <a:off x="4803376" y="3336268"/>
              <a:ext cx="314749" cy="367887"/>
              <a:chOff x="4804642" y="3395404"/>
              <a:chExt cx="314749" cy="367887"/>
            </a:xfrm>
          </p:grpSpPr>
          <p:sp>
            <p:nvSpPr>
              <p:cNvPr id="417" name="Google Shape;417;p39"/>
              <p:cNvSpPr/>
              <p:nvPr/>
            </p:nvSpPr>
            <p:spPr>
              <a:xfrm>
                <a:off x="4971553" y="3611303"/>
                <a:ext cx="141213" cy="150314"/>
              </a:xfrm>
              <a:custGeom>
                <a:rect b="b" l="l" r="r" t="t"/>
                <a:pathLst>
                  <a:path extrusionOk="0" h="4311" w="4050">
                    <a:moveTo>
                      <a:pt x="1644" y="0"/>
                    </a:moveTo>
                    <a:lnTo>
                      <a:pt x="1" y="2858"/>
                    </a:lnTo>
                    <a:lnTo>
                      <a:pt x="1" y="4311"/>
                    </a:lnTo>
                    <a:lnTo>
                      <a:pt x="1858" y="4311"/>
                    </a:lnTo>
                    <a:lnTo>
                      <a:pt x="1858" y="3048"/>
                    </a:lnTo>
                    <a:lnTo>
                      <a:pt x="2477" y="3048"/>
                    </a:lnTo>
                    <a:lnTo>
                      <a:pt x="2477" y="4311"/>
                    </a:lnTo>
                    <a:lnTo>
                      <a:pt x="4025" y="4311"/>
                    </a:lnTo>
                    <a:lnTo>
                      <a:pt x="4025" y="1215"/>
                    </a:lnTo>
                    <a:cubicBezTo>
                      <a:pt x="4049" y="548"/>
                      <a:pt x="3478" y="0"/>
                      <a:pt x="2811"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8" name="Google Shape;418;p39"/>
              <p:cNvSpPr/>
              <p:nvPr/>
            </p:nvSpPr>
            <p:spPr>
              <a:xfrm>
                <a:off x="4809628" y="3612140"/>
                <a:ext cx="140377" cy="151151"/>
              </a:xfrm>
              <a:custGeom>
                <a:rect b="b" l="l" r="r" t="t"/>
                <a:pathLst>
                  <a:path extrusionOk="0" h="4335" w="4026">
                    <a:moveTo>
                      <a:pt x="1263" y="0"/>
                    </a:moveTo>
                    <a:cubicBezTo>
                      <a:pt x="572" y="0"/>
                      <a:pt x="1" y="572"/>
                      <a:pt x="1" y="1238"/>
                    </a:cubicBezTo>
                    <a:lnTo>
                      <a:pt x="1" y="4334"/>
                    </a:lnTo>
                    <a:lnTo>
                      <a:pt x="1549" y="4334"/>
                    </a:lnTo>
                    <a:lnTo>
                      <a:pt x="1549" y="3096"/>
                    </a:lnTo>
                    <a:lnTo>
                      <a:pt x="2192" y="3096"/>
                    </a:lnTo>
                    <a:lnTo>
                      <a:pt x="2192" y="4334"/>
                    </a:lnTo>
                    <a:lnTo>
                      <a:pt x="4025" y="4334"/>
                    </a:lnTo>
                    <a:lnTo>
                      <a:pt x="4025" y="2882"/>
                    </a:lnTo>
                    <a:lnTo>
                      <a:pt x="243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19" name="Google Shape;419;p39"/>
              <p:cNvSpPr/>
              <p:nvPr/>
            </p:nvSpPr>
            <p:spPr>
              <a:xfrm>
                <a:off x="4917578" y="3601331"/>
                <a:ext cx="87238" cy="86402"/>
              </a:xfrm>
              <a:custGeom>
                <a:rect b="b" l="l" r="r" t="t"/>
                <a:pathLst>
                  <a:path extrusionOk="0" h="2478" w="2502">
                    <a:moveTo>
                      <a:pt x="144" y="0"/>
                    </a:moveTo>
                    <a:lnTo>
                      <a:pt x="1" y="310"/>
                    </a:lnTo>
                    <a:lnTo>
                      <a:pt x="1263" y="2477"/>
                    </a:lnTo>
                    <a:lnTo>
                      <a:pt x="2501" y="310"/>
                    </a:lnTo>
                    <a:lnTo>
                      <a:pt x="2358" y="0"/>
                    </a:lnTo>
                    <a:cubicBezTo>
                      <a:pt x="2025" y="191"/>
                      <a:pt x="1668" y="310"/>
                      <a:pt x="1263" y="310"/>
                    </a:cubicBezTo>
                    <a:cubicBezTo>
                      <a:pt x="858" y="310"/>
                      <a:pt x="477" y="191"/>
                      <a:pt x="144"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0" name="Google Shape;420;p39"/>
              <p:cNvSpPr/>
              <p:nvPr/>
            </p:nvSpPr>
            <p:spPr>
              <a:xfrm>
                <a:off x="4885186" y="3395404"/>
                <a:ext cx="44073" cy="75593"/>
              </a:xfrm>
              <a:custGeom>
                <a:rect b="b" l="l" r="r" t="t"/>
                <a:pathLst>
                  <a:path extrusionOk="0" h="2168" w="1264">
                    <a:moveTo>
                      <a:pt x="1" y="1"/>
                    </a:moveTo>
                    <a:lnTo>
                      <a:pt x="1" y="1548"/>
                    </a:lnTo>
                    <a:cubicBezTo>
                      <a:pt x="25" y="1906"/>
                      <a:pt x="310" y="2168"/>
                      <a:pt x="644" y="2168"/>
                    </a:cubicBezTo>
                    <a:lnTo>
                      <a:pt x="1263" y="2168"/>
                    </a:lnTo>
                    <a:lnTo>
                      <a:pt x="1263" y="905"/>
                    </a:lnTo>
                    <a:cubicBezTo>
                      <a:pt x="1263" y="596"/>
                      <a:pt x="1001" y="1"/>
                      <a:pt x="64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1" name="Google Shape;421;p39"/>
              <p:cNvSpPr/>
              <p:nvPr/>
            </p:nvSpPr>
            <p:spPr>
              <a:xfrm>
                <a:off x="4907606" y="3493381"/>
                <a:ext cx="99686" cy="97176"/>
              </a:xfrm>
              <a:custGeom>
                <a:rect b="b" l="l" r="r" t="t"/>
                <a:pathLst>
                  <a:path extrusionOk="0" h="2787" w="2859">
                    <a:moveTo>
                      <a:pt x="1" y="1"/>
                    </a:moveTo>
                    <a:lnTo>
                      <a:pt x="1" y="1239"/>
                    </a:lnTo>
                    <a:cubicBezTo>
                      <a:pt x="1" y="2096"/>
                      <a:pt x="668" y="2787"/>
                      <a:pt x="1549" y="2787"/>
                    </a:cubicBezTo>
                    <a:cubicBezTo>
                      <a:pt x="2120" y="2787"/>
                      <a:pt x="2597" y="2477"/>
                      <a:pt x="2859" y="2025"/>
                    </a:cubicBezTo>
                    <a:cubicBezTo>
                      <a:pt x="2430" y="1834"/>
                      <a:pt x="2144" y="1406"/>
                      <a:pt x="2144" y="929"/>
                    </a:cubicBezTo>
                    <a:cubicBezTo>
                      <a:pt x="2144" y="691"/>
                      <a:pt x="2239" y="405"/>
                      <a:pt x="2478"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2" name="Google Shape;422;p39"/>
              <p:cNvSpPr/>
              <p:nvPr/>
            </p:nvSpPr>
            <p:spPr>
              <a:xfrm>
                <a:off x="4952446" y="3395404"/>
                <a:ext cx="85565" cy="75593"/>
              </a:xfrm>
              <a:custGeom>
                <a:rect b="b" l="l" r="r" t="t"/>
                <a:pathLst>
                  <a:path extrusionOk="0" h="2168" w="2454">
                    <a:moveTo>
                      <a:pt x="620" y="1"/>
                    </a:moveTo>
                    <a:cubicBezTo>
                      <a:pt x="287" y="1"/>
                      <a:pt x="1" y="596"/>
                      <a:pt x="1" y="905"/>
                    </a:cubicBezTo>
                    <a:lnTo>
                      <a:pt x="1" y="2168"/>
                    </a:lnTo>
                    <a:lnTo>
                      <a:pt x="1620" y="2168"/>
                    </a:lnTo>
                    <a:cubicBezTo>
                      <a:pt x="1596" y="2144"/>
                      <a:pt x="1596" y="2144"/>
                      <a:pt x="1620" y="2144"/>
                    </a:cubicBezTo>
                    <a:lnTo>
                      <a:pt x="2144" y="1382"/>
                    </a:lnTo>
                    <a:lnTo>
                      <a:pt x="2335" y="1691"/>
                    </a:lnTo>
                    <a:cubicBezTo>
                      <a:pt x="2406" y="1548"/>
                      <a:pt x="2454" y="1358"/>
                      <a:pt x="2454" y="1239"/>
                    </a:cubicBezTo>
                    <a:lnTo>
                      <a:pt x="2454"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3" name="Google Shape;423;p39"/>
              <p:cNvSpPr/>
              <p:nvPr/>
            </p:nvSpPr>
            <p:spPr>
              <a:xfrm>
                <a:off x="5004782" y="3480934"/>
                <a:ext cx="44038" cy="65621"/>
              </a:xfrm>
              <a:custGeom>
                <a:rect b="b" l="l" r="r" t="t"/>
                <a:pathLst>
                  <a:path extrusionOk="0" h="1882" w="1263">
                    <a:moveTo>
                      <a:pt x="643" y="0"/>
                    </a:moveTo>
                    <a:cubicBezTo>
                      <a:pt x="643" y="0"/>
                      <a:pt x="0" y="905"/>
                      <a:pt x="0" y="1263"/>
                    </a:cubicBezTo>
                    <a:cubicBezTo>
                      <a:pt x="0" y="1620"/>
                      <a:pt x="286" y="1882"/>
                      <a:pt x="643" y="1882"/>
                    </a:cubicBezTo>
                    <a:cubicBezTo>
                      <a:pt x="953" y="1882"/>
                      <a:pt x="1262" y="1620"/>
                      <a:pt x="1262" y="1263"/>
                    </a:cubicBezTo>
                    <a:cubicBezTo>
                      <a:pt x="1262" y="905"/>
                      <a:pt x="643" y="0"/>
                      <a:pt x="643" y="0"/>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4" name="Google Shape;424;p39"/>
              <p:cNvSpPr/>
              <p:nvPr/>
            </p:nvSpPr>
            <p:spPr>
              <a:xfrm>
                <a:off x="4804642" y="3441080"/>
                <a:ext cx="44874" cy="39052"/>
              </a:xfrm>
              <a:custGeom>
                <a:rect b="b" l="l" r="r" t="t"/>
                <a:pathLst>
                  <a:path extrusionOk="0" h="1120" w="1287">
                    <a:moveTo>
                      <a:pt x="358" y="0"/>
                    </a:moveTo>
                    <a:lnTo>
                      <a:pt x="1" y="500"/>
                    </a:lnTo>
                    <a:lnTo>
                      <a:pt x="930" y="1120"/>
                    </a:lnTo>
                    <a:lnTo>
                      <a:pt x="1287" y="619"/>
                    </a:lnTo>
                    <a:lnTo>
                      <a:pt x="35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5" name="Google Shape;425;p39"/>
              <p:cNvSpPr/>
              <p:nvPr/>
            </p:nvSpPr>
            <p:spPr>
              <a:xfrm>
                <a:off x="4811302" y="3503353"/>
                <a:ext cx="31590" cy="21618"/>
              </a:xfrm>
              <a:custGeom>
                <a:rect b="b" l="l" r="r" t="t"/>
                <a:pathLst>
                  <a:path extrusionOk="0" h="620" w="906">
                    <a:moveTo>
                      <a:pt x="0" y="0"/>
                    </a:moveTo>
                    <a:lnTo>
                      <a:pt x="0" y="620"/>
                    </a:lnTo>
                    <a:lnTo>
                      <a:pt x="905" y="620"/>
                    </a:lnTo>
                    <a:lnTo>
                      <a:pt x="90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6" name="Google Shape;426;p39"/>
              <p:cNvSpPr/>
              <p:nvPr/>
            </p:nvSpPr>
            <p:spPr>
              <a:xfrm>
                <a:off x="4804642" y="3549030"/>
                <a:ext cx="44874" cy="39052"/>
              </a:xfrm>
              <a:custGeom>
                <a:rect b="b" l="l" r="r" t="t"/>
                <a:pathLst>
                  <a:path extrusionOk="0" h="1120" w="1287">
                    <a:moveTo>
                      <a:pt x="930" y="0"/>
                    </a:moveTo>
                    <a:lnTo>
                      <a:pt x="1" y="619"/>
                    </a:lnTo>
                    <a:lnTo>
                      <a:pt x="358" y="1119"/>
                    </a:lnTo>
                    <a:lnTo>
                      <a:pt x="1287" y="500"/>
                    </a:lnTo>
                    <a:lnTo>
                      <a:pt x="930"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7" name="Google Shape;427;p39"/>
              <p:cNvSpPr/>
              <p:nvPr/>
            </p:nvSpPr>
            <p:spPr>
              <a:xfrm>
                <a:off x="5074517" y="3440243"/>
                <a:ext cx="44874" cy="39888"/>
              </a:xfrm>
              <a:custGeom>
                <a:rect b="b" l="l" r="r" t="t"/>
                <a:pathLst>
                  <a:path extrusionOk="0" h="1144" w="1287">
                    <a:moveTo>
                      <a:pt x="929" y="0"/>
                    </a:moveTo>
                    <a:lnTo>
                      <a:pt x="1" y="643"/>
                    </a:lnTo>
                    <a:lnTo>
                      <a:pt x="358" y="1144"/>
                    </a:lnTo>
                    <a:lnTo>
                      <a:pt x="1287" y="524"/>
                    </a:lnTo>
                    <a:lnTo>
                      <a:pt x="929"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8" name="Google Shape;428;p39"/>
              <p:cNvSpPr/>
              <p:nvPr/>
            </p:nvSpPr>
            <p:spPr>
              <a:xfrm>
                <a:off x="5081176" y="3503353"/>
                <a:ext cx="31590" cy="21618"/>
              </a:xfrm>
              <a:custGeom>
                <a:rect b="b" l="l" r="r" t="t"/>
                <a:pathLst>
                  <a:path extrusionOk="0" h="620" w="906">
                    <a:moveTo>
                      <a:pt x="0" y="0"/>
                    </a:moveTo>
                    <a:lnTo>
                      <a:pt x="0" y="620"/>
                    </a:lnTo>
                    <a:lnTo>
                      <a:pt x="905" y="620"/>
                    </a:lnTo>
                    <a:lnTo>
                      <a:pt x="905"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29" name="Google Shape;429;p39"/>
              <p:cNvSpPr/>
              <p:nvPr/>
            </p:nvSpPr>
            <p:spPr>
              <a:xfrm>
                <a:off x="5074517" y="3549030"/>
                <a:ext cx="44874" cy="39052"/>
              </a:xfrm>
              <a:custGeom>
                <a:rect b="b" l="l" r="r" t="t"/>
                <a:pathLst>
                  <a:path extrusionOk="0" h="1120" w="1287">
                    <a:moveTo>
                      <a:pt x="358" y="0"/>
                    </a:moveTo>
                    <a:lnTo>
                      <a:pt x="1" y="500"/>
                    </a:lnTo>
                    <a:lnTo>
                      <a:pt x="929" y="1119"/>
                    </a:lnTo>
                    <a:lnTo>
                      <a:pt x="1287" y="619"/>
                    </a:lnTo>
                    <a:lnTo>
                      <a:pt x="35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grpSp>
        <p:nvGrpSpPr>
          <p:cNvPr id="430" name="Google Shape;430;p39"/>
          <p:cNvGrpSpPr/>
          <p:nvPr/>
        </p:nvGrpSpPr>
        <p:grpSpPr>
          <a:xfrm>
            <a:off x="9660214" y="6653634"/>
            <a:ext cx="1280400" cy="1280400"/>
            <a:chOff x="5455188" y="2536774"/>
            <a:chExt cx="640200" cy="640200"/>
          </a:xfrm>
        </p:grpSpPr>
        <p:sp>
          <p:nvSpPr>
            <p:cNvPr id="431" name="Google Shape;431;p39"/>
            <p:cNvSpPr/>
            <p:nvPr/>
          </p:nvSpPr>
          <p:spPr>
            <a:xfrm>
              <a:off x="5455188" y="2536774"/>
              <a:ext cx="640200" cy="640200"/>
            </a:xfrm>
            <a:prstGeom prst="star16">
              <a:avLst>
                <a:gd fmla="val 37500" name="adj"/>
              </a:avLst>
            </a:prstGeom>
            <a:solidFill>
              <a:schemeClr val="lt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432" name="Google Shape;432;p39"/>
            <p:cNvGrpSpPr/>
            <p:nvPr/>
          </p:nvGrpSpPr>
          <p:grpSpPr>
            <a:xfrm>
              <a:off x="5593000" y="2673314"/>
              <a:ext cx="364575" cy="367120"/>
              <a:chOff x="5536197" y="2773472"/>
              <a:chExt cx="364575" cy="367120"/>
            </a:xfrm>
          </p:grpSpPr>
          <p:sp>
            <p:nvSpPr>
              <p:cNvPr id="433" name="Google Shape;433;p39"/>
              <p:cNvSpPr/>
              <p:nvPr/>
            </p:nvSpPr>
            <p:spPr>
              <a:xfrm>
                <a:off x="5536197" y="2857328"/>
                <a:ext cx="123745" cy="240830"/>
              </a:xfrm>
              <a:custGeom>
                <a:rect b="b" l="l" r="r" t="t"/>
                <a:pathLst>
                  <a:path extrusionOk="0" h="6907" w="3549">
                    <a:moveTo>
                      <a:pt x="1787" y="1"/>
                    </a:moveTo>
                    <a:lnTo>
                      <a:pt x="0" y="1739"/>
                    </a:lnTo>
                    <a:lnTo>
                      <a:pt x="453" y="2168"/>
                    </a:lnTo>
                    <a:lnTo>
                      <a:pt x="1477" y="1168"/>
                    </a:lnTo>
                    <a:lnTo>
                      <a:pt x="1477" y="6907"/>
                    </a:lnTo>
                    <a:lnTo>
                      <a:pt x="2096" y="6907"/>
                    </a:lnTo>
                    <a:lnTo>
                      <a:pt x="2096" y="1096"/>
                    </a:lnTo>
                    <a:lnTo>
                      <a:pt x="3144" y="2025"/>
                    </a:lnTo>
                    <a:lnTo>
                      <a:pt x="3549" y="1573"/>
                    </a:lnTo>
                    <a:lnTo>
                      <a:pt x="1787"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4" name="Google Shape;434;p39"/>
              <p:cNvSpPr/>
              <p:nvPr/>
            </p:nvSpPr>
            <p:spPr>
              <a:xfrm>
                <a:off x="5825144" y="2795055"/>
                <a:ext cx="75628" cy="21618"/>
              </a:xfrm>
              <a:custGeom>
                <a:rect b="b" l="l" r="r" t="t"/>
                <a:pathLst>
                  <a:path extrusionOk="0" h="620" w="2169">
                    <a:moveTo>
                      <a:pt x="1" y="1"/>
                    </a:moveTo>
                    <a:lnTo>
                      <a:pt x="1" y="620"/>
                    </a:lnTo>
                    <a:lnTo>
                      <a:pt x="2168" y="620"/>
                    </a:lnTo>
                    <a:lnTo>
                      <a:pt x="2168"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5" name="Google Shape;435;p39"/>
              <p:cNvSpPr/>
              <p:nvPr/>
            </p:nvSpPr>
            <p:spPr>
              <a:xfrm>
                <a:off x="5825144" y="2839058"/>
                <a:ext cx="54010" cy="21653"/>
              </a:xfrm>
              <a:custGeom>
                <a:rect b="b" l="l" r="r" t="t"/>
                <a:pathLst>
                  <a:path extrusionOk="0" h="621" w="1549">
                    <a:moveTo>
                      <a:pt x="1" y="1"/>
                    </a:moveTo>
                    <a:lnTo>
                      <a:pt x="1" y="620"/>
                    </a:lnTo>
                    <a:lnTo>
                      <a:pt x="1549" y="620"/>
                    </a:lnTo>
                    <a:lnTo>
                      <a:pt x="1549"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6" name="Google Shape;436;p39"/>
              <p:cNvSpPr/>
              <p:nvPr/>
            </p:nvSpPr>
            <p:spPr>
              <a:xfrm>
                <a:off x="5825144" y="2881422"/>
                <a:ext cx="75628" cy="21618"/>
              </a:xfrm>
              <a:custGeom>
                <a:rect b="b" l="l" r="r" t="t"/>
                <a:pathLst>
                  <a:path extrusionOk="0" h="620" w="2169">
                    <a:moveTo>
                      <a:pt x="1" y="0"/>
                    </a:moveTo>
                    <a:lnTo>
                      <a:pt x="1" y="620"/>
                    </a:lnTo>
                    <a:lnTo>
                      <a:pt x="2168" y="620"/>
                    </a:lnTo>
                    <a:lnTo>
                      <a:pt x="2168" y="0"/>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7" name="Google Shape;437;p39"/>
              <p:cNvSpPr/>
              <p:nvPr/>
            </p:nvSpPr>
            <p:spPr>
              <a:xfrm>
                <a:off x="5825144" y="2924588"/>
                <a:ext cx="63982" cy="22455"/>
              </a:xfrm>
              <a:custGeom>
                <a:rect b="b" l="l" r="r" t="t"/>
                <a:pathLst>
                  <a:path extrusionOk="0" h="644" w="1835">
                    <a:moveTo>
                      <a:pt x="1" y="1"/>
                    </a:moveTo>
                    <a:lnTo>
                      <a:pt x="1" y="644"/>
                    </a:lnTo>
                    <a:lnTo>
                      <a:pt x="1835" y="644"/>
                    </a:lnTo>
                    <a:lnTo>
                      <a:pt x="1835" y="1"/>
                    </a:ln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8" name="Google Shape;438;p39"/>
              <p:cNvSpPr/>
              <p:nvPr/>
            </p:nvSpPr>
            <p:spPr>
              <a:xfrm>
                <a:off x="5727167" y="3045822"/>
                <a:ext cx="44038" cy="44038"/>
              </a:xfrm>
              <a:custGeom>
                <a:rect b="b" l="l" r="r" t="t"/>
                <a:pathLst>
                  <a:path extrusionOk="0" h="1263" w="1263">
                    <a:moveTo>
                      <a:pt x="644" y="1"/>
                    </a:moveTo>
                    <a:cubicBezTo>
                      <a:pt x="287" y="1"/>
                      <a:pt x="1" y="286"/>
                      <a:pt x="1" y="644"/>
                    </a:cubicBezTo>
                    <a:cubicBezTo>
                      <a:pt x="1" y="977"/>
                      <a:pt x="287" y="1263"/>
                      <a:pt x="644" y="1263"/>
                    </a:cubicBezTo>
                    <a:cubicBezTo>
                      <a:pt x="977" y="1263"/>
                      <a:pt x="1263" y="977"/>
                      <a:pt x="1263" y="644"/>
                    </a:cubicBezTo>
                    <a:cubicBezTo>
                      <a:pt x="1263" y="286"/>
                      <a:pt x="977" y="1"/>
                      <a:pt x="644"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439" name="Google Shape;439;p39"/>
              <p:cNvSpPr/>
              <p:nvPr/>
            </p:nvSpPr>
            <p:spPr>
              <a:xfrm>
                <a:off x="5672390" y="2773472"/>
                <a:ext cx="152789" cy="367120"/>
              </a:xfrm>
              <a:custGeom>
                <a:rect b="b" l="l" r="r" t="t"/>
                <a:pathLst>
                  <a:path extrusionOk="0" h="10529" w="4382">
                    <a:moveTo>
                      <a:pt x="2501" y="2763"/>
                    </a:moveTo>
                    <a:lnTo>
                      <a:pt x="2501" y="7240"/>
                    </a:lnTo>
                    <a:cubicBezTo>
                      <a:pt x="3024" y="7383"/>
                      <a:pt x="3429" y="7859"/>
                      <a:pt x="3429" y="8431"/>
                    </a:cubicBezTo>
                    <a:cubicBezTo>
                      <a:pt x="3453" y="9145"/>
                      <a:pt x="2882" y="9669"/>
                      <a:pt x="2215" y="9669"/>
                    </a:cubicBezTo>
                    <a:cubicBezTo>
                      <a:pt x="1524" y="9669"/>
                      <a:pt x="953" y="9098"/>
                      <a:pt x="953" y="8431"/>
                    </a:cubicBezTo>
                    <a:cubicBezTo>
                      <a:pt x="953" y="7859"/>
                      <a:pt x="1334" y="7359"/>
                      <a:pt x="1881" y="7240"/>
                    </a:cubicBezTo>
                    <a:lnTo>
                      <a:pt x="1881" y="2763"/>
                    </a:lnTo>
                    <a:close/>
                    <a:moveTo>
                      <a:pt x="2215" y="1"/>
                    </a:moveTo>
                    <a:cubicBezTo>
                      <a:pt x="1524" y="1"/>
                      <a:pt x="953" y="572"/>
                      <a:pt x="953" y="1239"/>
                    </a:cubicBezTo>
                    <a:lnTo>
                      <a:pt x="953" y="6573"/>
                    </a:lnTo>
                    <a:cubicBezTo>
                      <a:pt x="381" y="7002"/>
                      <a:pt x="0" y="7645"/>
                      <a:pt x="24" y="8431"/>
                    </a:cubicBezTo>
                    <a:cubicBezTo>
                      <a:pt x="48" y="9574"/>
                      <a:pt x="1000" y="10503"/>
                      <a:pt x="2167" y="10527"/>
                    </a:cubicBezTo>
                    <a:cubicBezTo>
                      <a:pt x="2196" y="10528"/>
                      <a:pt x="2224" y="10528"/>
                      <a:pt x="2252" y="10528"/>
                    </a:cubicBezTo>
                    <a:cubicBezTo>
                      <a:pt x="3450" y="10528"/>
                      <a:pt x="4382" y="9546"/>
                      <a:pt x="4382" y="8359"/>
                    </a:cubicBezTo>
                    <a:cubicBezTo>
                      <a:pt x="4382" y="7621"/>
                      <a:pt x="4025" y="7002"/>
                      <a:pt x="3453" y="6573"/>
                    </a:cubicBezTo>
                    <a:lnTo>
                      <a:pt x="3453" y="1239"/>
                    </a:lnTo>
                    <a:cubicBezTo>
                      <a:pt x="3453" y="572"/>
                      <a:pt x="2882" y="1"/>
                      <a:pt x="2215" y="1"/>
                    </a:cubicBezTo>
                    <a:close/>
                  </a:path>
                </a:pathLst>
              </a:custGeom>
              <a:solidFill>
                <a:schemeClr val="lt1"/>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cabies Case Report by Slidesgo">
  <a:themeElements>
    <a:clrScheme name="Simple Light">
      <a:dk1>
        <a:srgbClr val="191919"/>
      </a:dk1>
      <a:lt1>
        <a:srgbClr val="F8F7F4"/>
      </a:lt1>
      <a:dk2>
        <a:srgbClr val="CEA7D2"/>
      </a:dk2>
      <a:lt2>
        <a:srgbClr val="734D7F"/>
      </a:lt2>
      <a:accent1>
        <a:srgbClr val="300C2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